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74" r:id="rId5"/>
    <p:sldId id="260" r:id="rId6"/>
    <p:sldId id="261" r:id="rId7"/>
    <p:sldId id="275" r:id="rId8"/>
    <p:sldId id="262" r:id="rId9"/>
    <p:sldId id="263" r:id="rId10"/>
    <p:sldId id="276" r:id="rId11"/>
    <p:sldId id="265" r:id="rId12"/>
    <p:sldId id="266" r:id="rId13"/>
    <p:sldId id="264" r:id="rId14"/>
    <p:sldId id="267" r:id="rId15"/>
    <p:sldId id="268" r:id="rId16"/>
    <p:sldId id="277" r:id="rId17"/>
    <p:sldId id="269" r:id="rId18"/>
    <p:sldId id="270" r:id="rId19"/>
    <p:sldId id="271" r:id="rId20"/>
    <p:sldId id="273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7" autoAdjust="0"/>
    <p:restoredTop sz="94660"/>
  </p:normalViewPr>
  <p:slideViewPr>
    <p:cSldViewPr>
      <p:cViewPr varScale="1">
        <p:scale>
          <a:sx n="69" d="100"/>
          <a:sy n="69" d="100"/>
        </p:scale>
        <p:origin x="-5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8D7BA-7575-4766-8AF5-401BDC33E92D}" type="datetimeFigureOut">
              <a:rPr lang="cs-CZ" smtClean="0"/>
              <a:pPr/>
              <a:t>14.6.2010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85C11-2365-481A-9E8D-1D45986D07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8D7BA-7575-4766-8AF5-401BDC33E92D}" type="datetimeFigureOut">
              <a:rPr lang="cs-CZ" smtClean="0"/>
              <a:pPr/>
              <a:t>14.6.2010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85C11-2365-481A-9E8D-1D45986D07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8D7BA-7575-4766-8AF5-401BDC33E92D}" type="datetimeFigureOut">
              <a:rPr lang="cs-CZ" smtClean="0"/>
              <a:pPr/>
              <a:t>14.6.2010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85C11-2365-481A-9E8D-1D45986D07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8D7BA-7575-4766-8AF5-401BDC33E92D}" type="datetimeFigureOut">
              <a:rPr lang="cs-CZ" smtClean="0"/>
              <a:pPr/>
              <a:t>14.6.2010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85C11-2365-481A-9E8D-1D45986D07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8D7BA-7575-4766-8AF5-401BDC33E92D}" type="datetimeFigureOut">
              <a:rPr lang="cs-CZ" smtClean="0"/>
              <a:pPr/>
              <a:t>14.6.2010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85C11-2365-481A-9E8D-1D45986D07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8D7BA-7575-4766-8AF5-401BDC33E92D}" type="datetimeFigureOut">
              <a:rPr lang="cs-CZ" smtClean="0"/>
              <a:pPr/>
              <a:t>14.6.2010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85C11-2365-481A-9E8D-1D45986D07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8D7BA-7575-4766-8AF5-401BDC33E92D}" type="datetimeFigureOut">
              <a:rPr lang="cs-CZ" smtClean="0"/>
              <a:pPr/>
              <a:t>14.6.2010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85C11-2365-481A-9E8D-1D45986D07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8D7BA-7575-4766-8AF5-401BDC33E92D}" type="datetimeFigureOut">
              <a:rPr lang="cs-CZ" smtClean="0"/>
              <a:pPr/>
              <a:t>14.6.2010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85C11-2365-481A-9E8D-1D45986D07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8D7BA-7575-4766-8AF5-401BDC33E92D}" type="datetimeFigureOut">
              <a:rPr lang="cs-CZ" smtClean="0"/>
              <a:pPr/>
              <a:t>14.6.2010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85C11-2365-481A-9E8D-1D45986D07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8D7BA-7575-4766-8AF5-401BDC33E92D}" type="datetimeFigureOut">
              <a:rPr lang="cs-CZ" smtClean="0"/>
              <a:pPr/>
              <a:t>14.6.2010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85C11-2365-481A-9E8D-1D45986D07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8D7BA-7575-4766-8AF5-401BDC33E92D}" type="datetimeFigureOut">
              <a:rPr lang="cs-CZ" smtClean="0"/>
              <a:pPr/>
              <a:t>14.6.2010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85C11-2365-481A-9E8D-1D45986D07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18D7BA-7575-4766-8AF5-401BDC33E92D}" type="datetimeFigureOut">
              <a:rPr lang="cs-CZ" smtClean="0"/>
              <a:pPr/>
              <a:t>14.6.2010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85C11-2365-481A-9E8D-1D45986D07F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ikipedia.org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7772400" cy="1470025"/>
          </a:xfrm>
        </p:spPr>
        <p:txBody>
          <a:bodyPr>
            <a:noAutofit/>
          </a:bodyPr>
          <a:lstStyle/>
          <a:p>
            <a:r>
              <a:rPr lang="cs-CZ" sz="100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sz="10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squash</a:t>
            </a:r>
            <a:endParaRPr lang="cs-CZ" sz="10000" b="1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squash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est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un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jeu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qui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est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joué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entre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deux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joueurs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Chacun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d´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eux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doit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utiliser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une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raquette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avec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une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balle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sur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court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7300" b="1" i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sz="7300" b="1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7300" b="1" i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court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Les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dimensions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du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court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sont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9,75 m de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longueur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6,40 m de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largeur</a:t>
            </a:r>
            <a:endParaRPr lang="cs-CZ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mur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arrière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est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transparent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habituelement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Sur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mur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principal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il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y a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une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ligne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basse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48 cm de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hauteur</a:t>
            </a:r>
            <a:endParaRPr lang="cs-CZ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cette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ligne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soit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touchée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pendant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jeu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ça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signifie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une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faute</a:t>
            </a:r>
            <a:endParaRPr lang="cs-CZ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600" b="1" i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Vocabulaire</a:t>
            </a:r>
            <a:endParaRPr lang="cs-CZ" sz="6600" b="1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Dimensions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… Rozměry</a:t>
            </a:r>
          </a:p>
          <a:p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Longueur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… Délka</a:t>
            </a:r>
          </a:p>
          <a:p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Largeur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… Šířka</a:t>
            </a:r>
          </a:p>
          <a:p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Transparent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… Průhledný</a:t>
            </a:r>
          </a:p>
          <a:p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Signifie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… Značit</a:t>
            </a:r>
          </a:p>
          <a:p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Une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faute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  Faul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5301208"/>
            <a:ext cx="5486400" cy="864096"/>
          </a:xfrm>
        </p:spPr>
        <p:txBody>
          <a:bodyPr>
            <a:noAutofit/>
          </a:bodyPr>
          <a:lstStyle/>
          <a:p>
            <a:pPr algn="ctr"/>
            <a:r>
              <a:rPr lang="cs-CZ" sz="4800" i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sz="4800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800" i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court</a:t>
            </a:r>
            <a:endParaRPr lang="cs-CZ" sz="4800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rázek 4" descr="squash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27584" y="0"/>
            <a:ext cx="7038661" cy="5278996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7300" b="1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cs-CZ" sz="7300" b="1" i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raquette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raquette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squash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est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similaire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à la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raquette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badminton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ou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celle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tennis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Les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dimensions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la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raquette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lvl="2"/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68 cm de </a:t>
            </a:r>
            <a:r>
              <a:rPr lang="cs-CZ" sz="32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longueur</a:t>
            </a:r>
            <a:endParaRPr lang="cs-CZ" sz="32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/>
            <a:r>
              <a:rPr lang="cs-CZ" sz="32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21 cm de </a:t>
            </a:r>
            <a:r>
              <a:rPr lang="cs-CZ" sz="32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largeur</a:t>
            </a:r>
            <a:endParaRPr lang="cs-CZ" sz="32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/>
            <a:r>
              <a:rPr lang="cs-CZ" sz="3200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sz="32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poids</a:t>
            </a:r>
            <a:r>
              <a:rPr lang="cs-CZ" sz="32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de 250 g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i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Vocabulaire</a:t>
            </a:r>
            <a:endParaRPr lang="cs-CZ" sz="6600" b="1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Similaire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 Podobný</a:t>
            </a:r>
          </a:p>
          <a:p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poids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 Váha</a:t>
            </a:r>
            <a:endParaRPr lang="cs-CZ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dunlop-squash-tempo-graphi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144000" cy="4572000"/>
          </a:xfrm>
          <a:prstGeom prst="rect">
            <a:avLst/>
          </a:prstGeom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39552" y="5013176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b="1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cs-CZ" sz="4800" b="1" i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raquette</a:t>
            </a:r>
            <a:endParaRPr lang="cs-CZ" sz="4800" b="1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7300" b="1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cs-CZ" sz="7300" b="1" i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balle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Son 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diametre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est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40 mm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son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poids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24 g.</a:t>
            </a:r>
          </a:p>
          <a:p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Ensuite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les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balles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son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divisées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d´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après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reflet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du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mur. C´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est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une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tâche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sur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la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balle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qui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montre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les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joueurs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débutants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utilisent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des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balles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aux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points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bleus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ou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rouges</a:t>
            </a:r>
            <a:endParaRPr lang="cs-CZ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les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joueurs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professionnels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squash n'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utilisent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des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balles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aux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points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jaunes</a:t>
            </a:r>
            <a:endParaRPr lang="cs-CZ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i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Vocabulaire</a:t>
            </a:r>
            <a:endParaRPr lang="cs-CZ" sz="6600" b="1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Diametre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… Průměr</a:t>
            </a:r>
          </a:p>
          <a:p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Divisées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… Rozeznávat</a:t>
            </a:r>
          </a:p>
          <a:p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Reflet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… Odraz</a:t>
            </a:r>
          </a:p>
          <a:p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Débutants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… Začátečníci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83568" y="5445224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b="1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Les </a:t>
            </a:r>
            <a:r>
              <a:rPr lang="cs-CZ" sz="4800" b="1" i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balles</a:t>
            </a:r>
            <a:endParaRPr lang="cs-CZ" sz="4800" b="1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Obrázek 4" descr="1923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3181350" cy="4772025"/>
          </a:xfrm>
          <a:prstGeom prst="rect">
            <a:avLst/>
          </a:prstGeom>
        </p:spPr>
      </p:pic>
      <p:pic>
        <p:nvPicPr>
          <p:cNvPr id="6" name="Obrázek 5" descr="squash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1052736"/>
            <a:ext cx="2743200" cy="27432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7300" b="1" i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sz="7300" b="1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7300" b="1" i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score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Un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match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est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fait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par 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les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victoires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d´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un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joueur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deux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ou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trois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sets</a:t>
            </a:r>
            <a:endParaRPr lang="cs-CZ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Chaque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set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est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joué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jusq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´à 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l´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acquisition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9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points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par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un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joueur</a:t>
            </a:r>
            <a:endParaRPr lang="cs-CZ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point ne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peut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etre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acquis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par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serveur</a:t>
            </a:r>
            <a:endParaRPr lang="cs-CZ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i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Vocabulaire</a:t>
            </a:r>
            <a:endParaRPr lang="cs-CZ" sz="6600" b="1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Les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victoires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Vítězství</a:t>
            </a:r>
          </a:p>
          <a:p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L´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acquisition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Získání</a:t>
            </a:r>
          </a:p>
          <a:p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Acquis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 Získaný</a:t>
            </a:r>
          </a:p>
          <a:p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serveur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 Hráč podávající míč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7300" b="1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Les </a:t>
            </a:r>
            <a:r>
              <a:rPr lang="cs-CZ" sz="7300" b="1" i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règles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jeu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commence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par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service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du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carré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service</a:t>
            </a:r>
            <a:endParaRPr lang="cs-CZ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chaque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premier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service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serveur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choisit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son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carré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service</a:t>
            </a:r>
            <a:endParaRPr lang="cs-CZ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service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suivant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est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effectué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dans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carré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opposé</a:t>
            </a:r>
            <a:endParaRPr lang="cs-CZ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Pendant je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jeu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la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balle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peut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rebondir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arbitrairement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les mur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avec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nombre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touches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indeterminé</a:t>
            </a:r>
            <a:endParaRPr lang="cs-CZ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balle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ne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peut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rebondir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qu’une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seule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fois</a:t>
            </a:r>
            <a:endParaRPr lang="cs-CZ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Pendant 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l´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ouverture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deuxiem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chaque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d´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autre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set, c´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est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vainqueur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du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set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précédent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qui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commence</a:t>
            </a:r>
            <a:endParaRPr lang="cs-CZ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squash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est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un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jeu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ou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il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faut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toujour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penser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principalament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à la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sécûrité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l´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adversaire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i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Vocabulaire</a:t>
            </a:r>
            <a:endParaRPr lang="cs-CZ" sz="6600" b="1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Effectué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 Uskutečnit</a:t>
            </a:r>
          </a:p>
          <a:p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Rebondir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 Odrazit se</a:t>
            </a:r>
          </a:p>
          <a:p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Arbitrairement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 Libovolně</a:t>
            </a:r>
          </a:p>
          <a:p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L´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ouverture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 Zahájení</a:t>
            </a:r>
          </a:p>
          <a:p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Vainqueur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 Vítěz</a:t>
            </a:r>
          </a:p>
          <a:p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Principalament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 Hlavní</a:t>
            </a:r>
          </a:p>
          <a:p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L´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adversaire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 Protihráč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quashtopolcany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764704"/>
            <a:ext cx="6797740" cy="509830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7300" b="1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L´</a:t>
            </a:r>
            <a:r>
              <a:rPr lang="cs-CZ" sz="7300" b="1" i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histoire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jeu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créé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au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début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du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19.ième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siècle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Angleterre</a:t>
            </a:r>
            <a:endParaRPr lang="cs-CZ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1864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accepté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officialement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comme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sport</a:t>
            </a:r>
          </a:p>
          <a:p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1907, l´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association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squash a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été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créée</a:t>
            </a:r>
            <a:endParaRPr lang="cs-CZ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Ensuite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sport se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diffuse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dans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monde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entier</a:t>
            </a:r>
            <a:endParaRPr lang="cs-CZ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i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Vocabulaire</a:t>
            </a:r>
            <a:endParaRPr lang="cs-CZ" sz="6600" b="1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Accepté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 Přijatý</a:t>
            </a:r>
          </a:p>
          <a:p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Diffuse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 Rozšířený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7300" b="1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Les </a:t>
            </a:r>
            <a:r>
              <a:rPr lang="cs-CZ" sz="7300" b="1" i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interets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Quelques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autres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jeus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été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dérivés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squash.</a:t>
            </a:r>
          </a:p>
          <a:p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plus grand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joueur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l´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histoire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squash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est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Pakistanais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Jahangir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Khan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qui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été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champion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dans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les 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années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1982 a 1988.</a:t>
            </a:r>
          </a:p>
          <a:p>
            <a:pPr algn="ctr">
              <a:buNone/>
            </a:pPr>
            <a:r>
              <a:rPr lang="cs-CZ" sz="6000" b="1" i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Vocabulaire</a:t>
            </a:r>
            <a:endParaRPr lang="cs-CZ" sz="6000" b="1" i="1" u="sng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Dérivés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 Odvozený</a:t>
            </a:r>
            <a:endParaRPr lang="cs-CZ" b="1" i="1" u="sng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484784"/>
            <a:ext cx="8229600" cy="1143000"/>
          </a:xfrm>
        </p:spPr>
        <p:txBody>
          <a:bodyPr>
            <a:noAutofit/>
          </a:bodyPr>
          <a:lstStyle/>
          <a:p>
            <a:r>
              <a:rPr lang="cs-CZ" sz="8000" b="1" i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Merci</a:t>
            </a:r>
            <a:r>
              <a:rPr lang="cs-CZ" sz="8000" b="1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cs-CZ" sz="8000" b="1" i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attention</a:t>
            </a:r>
            <a:endParaRPr lang="cs-CZ" sz="8000" b="1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509120"/>
            <a:ext cx="8229600" cy="1617043"/>
          </a:xfrm>
        </p:spPr>
        <p:txBody>
          <a:bodyPr/>
          <a:lstStyle/>
          <a:p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Katka Pacovská, O6.B</a:t>
            </a:r>
          </a:p>
          <a:p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Source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d'</a:t>
            </a:r>
            <a:r>
              <a:rPr lang="cs-CZ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informations</a:t>
            </a:r>
            <a:r>
              <a:rPr lang="cs-CZ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: 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  <a:hlinkClick r:id="rId2"/>
              </a:rPr>
              <a:t>http://wikipedia.org/</a:t>
            </a:r>
            <a:endParaRPr lang="cs-CZ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498</Words>
  <Application>Microsoft Office PowerPoint</Application>
  <PresentationFormat>Předvádění na obrazovce (4:3)</PresentationFormat>
  <Paragraphs>79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sady Office</vt:lpstr>
      <vt:lpstr>Le squash</vt:lpstr>
      <vt:lpstr>Le court </vt:lpstr>
      <vt:lpstr>Vocabulaire</vt:lpstr>
      <vt:lpstr>Le court</vt:lpstr>
      <vt:lpstr>La raquette </vt:lpstr>
      <vt:lpstr>Vocabulaire</vt:lpstr>
      <vt:lpstr>La raquette</vt:lpstr>
      <vt:lpstr>La balle </vt:lpstr>
      <vt:lpstr>Vocabulaire</vt:lpstr>
      <vt:lpstr>Les balles</vt:lpstr>
      <vt:lpstr>Le score </vt:lpstr>
      <vt:lpstr>Vocabulaire</vt:lpstr>
      <vt:lpstr>Les règles </vt:lpstr>
      <vt:lpstr>Snímek 14</vt:lpstr>
      <vt:lpstr>Vocabulaire</vt:lpstr>
      <vt:lpstr>Snímek 16</vt:lpstr>
      <vt:lpstr>L´histoire </vt:lpstr>
      <vt:lpstr>Vocabulaire</vt:lpstr>
      <vt:lpstr>Les interets </vt:lpstr>
      <vt:lpstr>Merci de attention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Squash</dc:title>
  <dc:creator>OEM</dc:creator>
  <cp:lastModifiedBy>OEM</cp:lastModifiedBy>
  <cp:revision>12</cp:revision>
  <dcterms:created xsi:type="dcterms:W3CDTF">2010-06-07T17:56:48Z</dcterms:created>
  <dcterms:modified xsi:type="dcterms:W3CDTF">2010-06-14T05:55:50Z</dcterms:modified>
</cp:coreProperties>
</file>