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58" r:id="rId5"/>
    <p:sldId id="263" r:id="rId6"/>
    <p:sldId id="261" r:id="rId7"/>
    <p:sldId id="262" r:id="rId8"/>
    <p:sldId id="259" r:id="rId9"/>
    <p:sldId id="260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9EF8F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53A1A-0FF5-4FEE-B19D-8B4BB3FB5F4F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C75E95-A328-4500-969B-82354CCBF33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75E95-A328-4500-969B-82354CCBF330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03C94-13E4-4798-92C4-B82DA4A83F8C}" type="datetimeFigureOut">
              <a:rPr lang="cs-CZ" smtClean="0"/>
              <a:t>8.6.2010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0196A-9307-4A52-B296-CB519114660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Am%C3%A9rique_du_Nord" TargetMode="External"/><Relationship Id="rId3" Type="http://schemas.openxmlformats.org/officeDocument/2006/relationships/hyperlink" Target="http://fr.wikipedia.org/wiki/Sport" TargetMode="External"/><Relationship Id="rId7" Type="http://schemas.openxmlformats.org/officeDocument/2006/relationships/hyperlink" Target="http://fr.wikipedia.org/wiki/Patin_%C3%A0_roulette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r.wikipedia.org/wiki/Glace_synth%C3%A9tique" TargetMode="External"/><Relationship Id="rId11" Type="http://schemas.openxmlformats.org/officeDocument/2006/relationships/hyperlink" Target="http://fr.wikipedia.org/wiki/M%C3%A9diam%C3%A9trie" TargetMode="External"/><Relationship Id="rId5" Type="http://schemas.openxmlformats.org/officeDocument/2006/relationships/hyperlink" Target="http://fr.wikipedia.org/wiki/Patins_%C3%A0_glace" TargetMode="External"/><Relationship Id="rId10" Type="http://schemas.openxmlformats.org/officeDocument/2006/relationships/hyperlink" Target="http://fr.wikipedia.org/wiki/Asie" TargetMode="External"/><Relationship Id="rId4" Type="http://schemas.openxmlformats.org/officeDocument/2006/relationships/hyperlink" Target="http://fr.wikipedia.org/wiki/Art" TargetMode="External"/><Relationship Id="rId9" Type="http://schemas.openxmlformats.org/officeDocument/2006/relationships/hyperlink" Target="http://fr.wikipedia.org/wiki/Europ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Grand_Prix_ISU" TargetMode="External"/><Relationship Id="rId7" Type="http://schemas.openxmlformats.org/officeDocument/2006/relationships/hyperlink" Target="http://fr.wikipedia.org/wiki/Patinage_artistique_aux_Jeux_olympique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r.wikipedia.org/wiki/Championnats_du_monde_de_patinage_artistique" TargetMode="External"/><Relationship Id="rId5" Type="http://schemas.openxmlformats.org/officeDocument/2006/relationships/hyperlink" Target="http://fr.wikipedia.org/wiki/Championnats_des_Quatre_Continents" TargetMode="External"/><Relationship Id="rId4" Type="http://schemas.openxmlformats.org/officeDocument/2006/relationships/hyperlink" Target="http://fr.wikipedia.org/wiki/Championnats_d%27Europe_de_patinage_artistique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0" y="3214686"/>
            <a:ext cx="3886200" cy="1385896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9EF8F6"/>
                </a:solidFill>
              </a:rPr>
              <a:t>Klára Kalová</a:t>
            </a:r>
            <a:br>
              <a:rPr lang="cs-CZ" dirty="0" smtClean="0">
                <a:solidFill>
                  <a:srgbClr val="9EF8F6"/>
                </a:solidFill>
              </a:rPr>
            </a:br>
            <a:r>
              <a:rPr lang="cs-CZ" dirty="0" smtClean="0">
                <a:solidFill>
                  <a:srgbClr val="9EF8F6"/>
                </a:solidFill>
              </a:rPr>
              <a:t>O6.B</a:t>
            </a:r>
            <a:br>
              <a:rPr lang="cs-CZ" dirty="0" smtClean="0">
                <a:solidFill>
                  <a:srgbClr val="9EF8F6"/>
                </a:solidFill>
              </a:rPr>
            </a:br>
            <a:r>
              <a:rPr lang="cs-CZ" dirty="0" smtClean="0">
                <a:solidFill>
                  <a:srgbClr val="9EF8F6"/>
                </a:solidFill>
              </a:rPr>
              <a:t>2009/2010</a:t>
            </a:r>
            <a:endParaRPr lang="cs-CZ" dirty="0">
              <a:solidFill>
                <a:srgbClr val="9EF8F6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71472" y="500042"/>
            <a:ext cx="8215370" cy="101566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/>
                <a:solidFill>
                  <a:schemeClr val="bg1"/>
                </a:solidFill>
              </a:rPr>
              <a:t>PATINAGE ARTISTIQUE</a:t>
            </a:r>
            <a:endParaRPr lang="cs-CZ" sz="6000" b="1" cap="none" spc="0" dirty="0">
              <a:ln/>
              <a:solidFill>
                <a:schemeClr val="bg1"/>
              </a:solidFill>
              <a:effectLst/>
            </a:endParaRPr>
          </a:p>
        </p:txBody>
      </p:sp>
      <p:pic>
        <p:nvPicPr>
          <p:cNvPr id="5" name="Obrázek 4" descr="469px-TotmianinaMarin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1928802"/>
            <a:ext cx="3517946" cy="4500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92867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dirty="0" smtClean="0">
              <a:solidFill>
                <a:srgbClr val="0033CC"/>
              </a:solidFill>
            </a:endParaRPr>
          </a:p>
          <a:p>
            <a:pPr>
              <a:buNone/>
            </a:pPr>
            <a:r>
              <a:rPr lang="cs-CZ" sz="3500" dirty="0" smtClean="0"/>
              <a:t>    </a:t>
            </a:r>
            <a:r>
              <a:rPr lang="fr-FR" sz="3500" dirty="0" smtClean="0"/>
              <a:t>Le </a:t>
            </a:r>
            <a:r>
              <a:rPr lang="fr-FR" sz="3500" b="1" dirty="0" smtClean="0"/>
              <a:t>patinage artistique</a:t>
            </a:r>
            <a:r>
              <a:rPr lang="fr-FR" sz="3500" dirty="0" smtClean="0"/>
              <a:t> est un </a:t>
            </a:r>
            <a:r>
              <a:rPr lang="fr-FR" sz="3500" dirty="0" smtClean="0">
                <a:hlinkClick r:id="rId3" tooltip="Sport"/>
              </a:rPr>
              <a:t>sport</a:t>
            </a:r>
            <a:r>
              <a:rPr lang="fr-FR" sz="3500" dirty="0" smtClean="0"/>
              <a:t> et un </a:t>
            </a:r>
            <a:r>
              <a:rPr lang="fr-FR" sz="3500" dirty="0" smtClean="0">
                <a:hlinkClick r:id="rId4" tooltip="Art"/>
              </a:rPr>
              <a:t>art</a:t>
            </a:r>
            <a:r>
              <a:rPr lang="fr-FR" sz="3500" dirty="0" smtClean="0"/>
              <a:t> exécuté sur la glace avec des </a:t>
            </a:r>
            <a:r>
              <a:rPr lang="fr-FR" sz="3500" dirty="0" smtClean="0">
                <a:hlinkClick r:id="rId5" tooltip="Patins à glace"/>
              </a:rPr>
              <a:t>patins à lames</a:t>
            </a:r>
            <a:r>
              <a:rPr lang="fr-FR" sz="3500" dirty="0" smtClean="0"/>
              <a:t> ou sur un sol dur (</a:t>
            </a:r>
            <a:r>
              <a:rPr lang="fr-FR" sz="3500" i="1" dirty="0" smtClean="0"/>
              <a:t>« parquet »</a:t>
            </a:r>
            <a:r>
              <a:rPr lang="fr-FR" sz="3500" dirty="0" smtClean="0"/>
              <a:t>, surface de </a:t>
            </a:r>
            <a:r>
              <a:rPr lang="fr-FR" sz="3500" i="1" dirty="0" smtClean="0"/>
              <a:t>«</a:t>
            </a:r>
            <a:r>
              <a:rPr lang="fr-FR" sz="3500" dirty="0" smtClean="0"/>
              <a:t> </a:t>
            </a:r>
            <a:r>
              <a:rPr lang="fr-FR" sz="3500" dirty="0" smtClean="0">
                <a:hlinkClick r:id="rId6" tooltip="Glace synthétique"/>
              </a:rPr>
              <a:t>glace synthétique</a:t>
            </a:r>
            <a:r>
              <a:rPr lang="fr-FR" sz="3500" i="1" dirty="0" smtClean="0"/>
              <a:t> »</a:t>
            </a:r>
            <a:r>
              <a:rPr lang="fr-FR" sz="3500" dirty="0" smtClean="0"/>
              <a:t>, etc.) avec des </a:t>
            </a:r>
            <a:r>
              <a:rPr lang="fr-FR" sz="3500" dirty="0" smtClean="0">
                <a:hlinkClick r:id="rId7" tooltip="Patin à roulettes"/>
              </a:rPr>
              <a:t>patins à roulettes</a:t>
            </a:r>
            <a:r>
              <a:rPr lang="fr-FR" sz="3500" dirty="0" smtClean="0"/>
              <a:t> traditionnels (quad) ou des patins en ligne (</a:t>
            </a:r>
            <a:r>
              <a:rPr lang="fr-FR" sz="3500" i="1" dirty="0" err="1" smtClean="0"/>
              <a:t>inline</a:t>
            </a:r>
            <a:r>
              <a:rPr lang="fr-FR" sz="3500" dirty="0" smtClean="0"/>
              <a:t>).</a:t>
            </a:r>
          </a:p>
          <a:p>
            <a:pPr>
              <a:buNone/>
            </a:pPr>
            <a:r>
              <a:rPr lang="cs-CZ" sz="3500" dirty="0" smtClean="0"/>
              <a:t>    </a:t>
            </a:r>
            <a:r>
              <a:rPr lang="fr-FR" sz="3500" dirty="0" smtClean="0"/>
              <a:t>Ce sport est particulièrement populaire en </a:t>
            </a:r>
            <a:r>
              <a:rPr lang="fr-FR" sz="3500" dirty="0" smtClean="0">
                <a:hlinkClick r:id="rId8" tooltip="Amérique du Nord"/>
              </a:rPr>
              <a:t>Amérique du Nord</a:t>
            </a:r>
            <a:r>
              <a:rPr lang="fr-FR" sz="3500" dirty="0" smtClean="0"/>
              <a:t>, en </a:t>
            </a:r>
            <a:r>
              <a:rPr lang="fr-FR" sz="3500" dirty="0" smtClean="0">
                <a:hlinkClick r:id="rId9" tooltip="Europe"/>
              </a:rPr>
              <a:t>Europe</a:t>
            </a:r>
            <a:r>
              <a:rPr lang="fr-FR" sz="3500" dirty="0" smtClean="0"/>
              <a:t> et en </a:t>
            </a:r>
            <a:r>
              <a:rPr lang="fr-FR" sz="3500" dirty="0" smtClean="0">
                <a:hlinkClick r:id="rId10" tooltip="Asie"/>
              </a:rPr>
              <a:t>Asie</a:t>
            </a:r>
            <a:r>
              <a:rPr lang="fr-FR" sz="3500" dirty="0" smtClean="0"/>
              <a:t>. D'après </a:t>
            </a:r>
            <a:r>
              <a:rPr lang="fr-FR" sz="3500" dirty="0" smtClean="0">
                <a:hlinkClick r:id="rId11" tooltip="Médiamétrie"/>
              </a:rPr>
              <a:t>Médiamétrie</a:t>
            </a:r>
            <a:r>
              <a:rPr lang="fr-FR" sz="3500" dirty="0" smtClean="0"/>
              <a:t>, c'est le seul sport à être davantage regardé par les femmes que par les hommes.</a:t>
            </a:r>
          </a:p>
          <a:p>
            <a:pPr>
              <a:buNone/>
            </a:pPr>
            <a:endParaRPr lang="fr-FR" sz="3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Disciplines</a:t>
            </a:r>
            <a:endParaRPr lang="cs-CZ" sz="5400" b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</a:t>
            </a:r>
            <a:r>
              <a:rPr lang="fr-FR" dirty="0" smtClean="0"/>
              <a:t>es </a:t>
            </a:r>
            <a:r>
              <a:rPr lang="fr-FR" dirty="0"/>
              <a:t>personnes (hommes et </a:t>
            </a:r>
            <a:r>
              <a:rPr lang="fr-FR" dirty="0" smtClean="0"/>
              <a:t>femmes)</a:t>
            </a:r>
            <a:r>
              <a:rPr lang="cs-CZ" dirty="0" smtClean="0"/>
              <a:t>  </a:t>
            </a:r>
          </a:p>
          <a:p>
            <a:r>
              <a:rPr lang="cs-CZ" dirty="0" smtClean="0"/>
              <a:t>C</a:t>
            </a:r>
            <a:r>
              <a:rPr lang="fr-FR" dirty="0" err="1" smtClean="0"/>
              <a:t>ouples</a:t>
            </a:r>
            <a:r>
              <a:rPr lang="fr-FR" dirty="0" smtClean="0"/>
              <a:t> </a:t>
            </a:r>
            <a:r>
              <a:rPr lang="cs-CZ" dirty="0" err="1" smtClean="0"/>
              <a:t>sportif</a:t>
            </a:r>
            <a:endParaRPr lang="cs-CZ" dirty="0" smtClean="0"/>
          </a:p>
          <a:p>
            <a:r>
              <a:rPr lang="fr-FR" dirty="0" smtClean="0"/>
              <a:t>Danse </a:t>
            </a:r>
            <a:r>
              <a:rPr lang="fr-FR" dirty="0"/>
              <a:t>sur </a:t>
            </a:r>
            <a:r>
              <a:rPr lang="cs-CZ" dirty="0" smtClean="0"/>
              <a:t>la </a:t>
            </a:r>
            <a:r>
              <a:rPr lang="fr-FR" dirty="0" smtClean="0"/>
              <a:t>glace</a:t>
            </a:r>
            <a:r>
              <a:rPr lang="cs-CZ" dirty="0" smtClean="0"/>
              <a:t> </a:t>
            </a:r>
          </a:p>
          <a:p>
            <a:r>
              <a:rPr lang="fr-FR" dirty="0" smtClean="0"/>
              <a:t>Le </a:t>
            </a:r>
            <a:r>
              <a:rPr lang="fr-FR" dirty="0"/>
              <a:t>patinage synchronisé</a:t>
            </a:r>
            <a:br>
              <a:rPr lang="fr-FR" dirty="0"/>
            </a:br>
            <a:endParaRPr lang="cs-CZ" dirty="0"/>
          </a:p>
        </p:txBody>
      </p:sp>
      <p:pic>
        <p:nvPicPr>
          <p:cNvPr id="5" name="Obrázek 4" descr="2827816-me-v-krasobruslen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4143380"/>
            <a:ext cx="3214710" cy="2505048"/>
          </a:xfrm>
          <a:prstGeom prst="rect">
            <a:avLst/>
          </a:prstGeom>
        </p:spPr>
      </p:pic>
      <p:pic>
        <p:nvPicPr>
          <p:cNvPr id="6" name="Obrázek 5" descr="2893525-oh-krasobruslen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143380"/>
            <a:ext cx="3500462" cy="2384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Équipement</a:t>
            </a:r>
            <a:r>
              <a:rPr lang="cs-CZ" sz="5400" b="1" dirty="0" smtClean="0">
                <a:solidFill>
                  <a:srgbClr val="0033CC"/>
                </a:solidFill>
              </a:rPr>
              <a:t> </a:t>
            </a:r>
            <a:endParaRPr lang="cs-CZ" sz="5400" dirty="0">
              <a:solidFill>
                <a:srgbClr val="0033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La </a:t>
            </a:r>
            <a:r>
              <a:rPr lang="cs-CZ" dirty="0" err="1" smtClean="0"/>
              <a:t>lame</a:t>
            </a:r>
            <a:r>
              <a:rPr lang="cs-CZ" dirty="0" smtClean="0"/>
              <a:t> de </a:t>
            </a:r>
            <a:r>
              <a:rPr lang="cs-CZ" dirty="0" err="1" smtClean="0"/>
              <a:t>patinage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bottines</a:t>
            </a:r>
            <a:r>
              <a:rPr lang="cs-CZ" dirty="0" smtClean="0"/>
              <a:t> de </a:t>
            </a:r>
            <a:r>
              <a:rPr lang="cs-CZ" dirty="0" err="1" smtClean="0"/>
              <a:t>patinage</a:t>
            </a:r>
            <a:r>
              <a:rPr lang="cs-CZ" dirty="0" smtClean="0"/>
              <a:t> </a:t>
            </a:r>
          </a:p>
          <a:p>
            <a:r>
              <a:rPr lang="cs-CZ" dirty="0" smtClean="0"/>
              <a:t>L'</a:t>
            </a:r>
            <a:r>
              <a:rPr lang="cs-CZ" dirty="0" err="1" smtClean="0"/>
              <a:t>habillement</a:t>
            </a:r>
            <a:r>
              <a:rPr lang="cs-CZ" dirty="0" smtClean="0"/>
              <a:t> - </a:t>
            </a:r>
            <a:r>
              <a:rPr lang="fr-FR" dirty="0" smtClean="0"/>
              <a:t>doivent être sportifs et de bon goût, les costumes de type théâtral étant proscrits (entraînant une déduction)</a:t>
            </a:r>
            <a:r>
              <a:rPr lang="cs-CZ" dirty="0" smtClean="0"/>
              <a:t>, l</a:t>
            </a:r>
            <a:r>
              <a:rPr lang="fr-FR" dirty="0" smtClean="0"/>
              <a:t>es filles peuvent porter des pantalons depuis la saison 2005 - 2006.</a:t>
            </a:r>
          </a:p>
          <a:p>
            <a:endParaRPr lang="cs-CZ" dirty="0"/>
          </a:p>
        </p:txBody>
      </p:sp>
      <p:pic>
        <p:nvPicPr>
          <p:cNvPr id="5" name="Obrázek 4" descr="65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4929198"/>
            <a:ext cx="1762144" cy="1762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Patinoires</a:t>
            </a:r>
            <a:r>
              <a:rPr lang="cs-CZ" sz="5400" b="1" dirty="0" smtClean="0">
                <a:solidFill>
                  <a:srgbClr val="0033CC"/>
                </a:solidFill>
                <a:latin typeface="Georgia" pitchFamily="18" charset="0"/>
              </a:rPr>
              <a:t> </a:t>
            </a:r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artificielles</a:t>
            </a:r>
            <a:endParaRPr lang="cs-CZ" sz="5400" b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329642" cy="3686187"/>
          </a:xfrm>
        </p:spPr>
        <p:txBody>
          <a:bodyPr>
            <a:normAutofit fontScale="85000" lnSpcReduction="10000"/>
          </a:bodyPr>
          <a:lstStyle/>
          <a:p>
            <a:r>
              <a:rPr lang="fr-FR" dirty="0" smtClean="0"/>
              <a:t>Il existe deux types de patinoires artificielle ; « classiques » (en eau gelée) ou « synthétiques ».</a:t>
            </a:r>
          </a:p>
          <a:p>
            <a:r>
              <a:rPr lang="fr-FR" dirty="0" smtClean="0"/>
              <a:t>La patinoire classique est dotée d'un groupe réfrigérant et d'une « bâche tampon ».</a:t>
            </a:r>
            <a:endParaRPr lang="cs-CZ" dirty="0" smtClean="0"/>
          </a:p>
          <a:p>
            <a:r>
              <a:rPr lang="fr-FR" dirty="0" smtClean="0"/>
              <a:t> Le matériau liquide est souvent composé d'eau et de glycol (un antigel permettant à l'eau d'être refroidie entre -9 et -12°C selon la météo). Ce liquide est envoyé, en circuit fermé, sous la surface de patinage, à travers un tapis de tuyaux en caoutchouc.</a:t>
            </a:r>
            <a:endParaRPr lang="cs-CZ" dirty="0"/>
          </a:p>
        </p:txBody>
      </p:sp>
      <p:pic>
        <p:nvPicPr>
          <p:cNvPr id="4" name="Obrázek 3" descr="WWIP_C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857760"/>
            <a:ext cx="3071834" cy="17563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33CC"/>
                </a:solidFill>
                <a:latin typeface="Georgia" pitchFamily="18" charset="0"/>
              </a:rPr>
              <a:t>Les </a:t>
            </a:r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sauts</a:t>
            </a:r>
            <a:endParaRPr lang="cs-CZ" sz="5400" b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357298"/>
            <a:ext cx="8229600" cy="5257800"/>
          </a:xfrm>
        </p:spPr>
        <p:txBody>
          <a:bodyPr>
            <a:normAutofit fontScale="77500" lnSpcReduction="20000"/>
          </a:bodyPr>
          <a:lstStyle/>
          <a:p>
            <a:r>
              <a:rPr lang="fr-FR" dirty="0" smtClean="0"/>
              <a:t>Le saut de valse</a:t>
            </a:r>
          </a:p>
          <a:p>
            <a:r>
              <a:rPr lang="fr-FR" dirty="0" smtClean="0"/>
              <a:t>L'Axel</a:t>
            </a:r>
          </a:p>
          <a:p>
            <a:r>
              <a:rPr lang="fr-FR" dirty="0" smtClean="0"/>
              <a:t>Le boucle, (</a:t>
            </a:r>
            <a:r>
              <a:rPr lang="fr-FR" dirty="0" err="1" smtClean="0"/>
              <a:t>loop</a:t>
            </a:r>
            <a:r>
              <a:rPr lang="fr-FR" dirty="0" smtClean="0"/>
              <a:t> en anglais) ou </a:t>
            </a:r>
            <a:r>
              <a:rPr lang="fr-FR" dirty="0" err="1" smtClean="0"/>
              <a:t>Rittberger</a:t>
            </a:r>
            <a:endParaRPr lang="fr-FR" dirty="0" smtClean="0"/>
          </a:p>
          <a:p>
            <a:r>
              <a:rPr lang="fr-FR" dirty="0" smtClean="0"/>
              <a:t>Le </a:t>
            </a:r>
            <a:r>
              <a:rPr lang="fr-FR" dirty="0" err="1" smtClean="0"/>
              <a:t>Salchow</a:t>
            </a:r>
            <a:endParaRPr lang="fr-FR" dirty="0" smtClean="0"/>
          </a:p>
          <a:p>
            <a:r>
              <a:rPr lang="fr-FR" dirty="0" smtClean="0"/>
              <a:t>Les sauts piqués </a:t>
            </a:r>
          </a:p>
          <a:p>
            <a:r>
              <a:rPr lang="fr-FR" dirty="0" smtClean="0"/>
              <a:t>Le Lutz</a:t>
            </a:r>
          </a:p>
          <a:p>
            <a:r>
              <a:rPr lang="fr-FR" dirty="0" smtClean="0"/>
              <a:t>Le boucle piqué, (cherry flip ou </a:t>
            </a:r>
            <a:r>
              <a:rPr lang="fr-FR" dirty="0" err="1" smtClean="0"/>
              <a:t>toe</a:t>
            </a:r>
            <a:r>
              <a:rPr lang="fr-FR" dirty="0" smtClean="0"/>
              <a:t>-</a:t>
            </a:r>
            <a:r>
              <a:rPr lang="fr-FR" dirty="0" err="1" smtClean="0"/>
              <a:t>loop</a:t>
            </a:r>
            <a:r>
              <a:rPr lang="fr-FR" dirty="0" smtClean="0"/>
              <a:t> en anglais)</a:t>
            </a:r>
          </a:p>
          <a:p>
            <a:r>
              <a:rPr lang="fr-FR" dirty="0" smtClean="0"/>
              <a:t>Le flip ou </a:t>
            </a:r>
            <a:r>
              <a:rPr lang="fr-FR" dirty="0" err="1" smtClean="0"/>
              <a:t>Salchow</a:t>
            </a:r>
            <a:r>
              <a:rPr lang="fr-FR" dirty="0" smtClean="0"/>
              <a:t> piqué</a:t>
            </a:r>
          </a:p>
          <a:p>
            <a:r>
              <a:rPr lang="fr-FR" dirty="0" smtClean="0"/>
              <a:t>Sauts écartés </a:t>
            </a:r>
          </a:p>
          <a:p>
            <a:r>
              <a:rPr lang="fr-FR" dirty="0" smtClean="0"/>
              <a:t>Saut à la russe (</a:t>
            </a:r>
            <a:r>
              <a:rPr lang="fr-FR" dirty="0" err="1" smtClean="0"/>
              <a:t>russian</a:t>
            </a:r>
            <a:r>
              <a:rPr lang="fr-FR" dirty="0" smtClean="0"/>
              <a:t> split)</a:t>
            </a:r>
          </a:p>
          <a:p>
            <a:r>
              <a:rPr lang="fr-FR" dirty="0" smtClean="0"/>
              <a:t>Saut de biche (</a:t>
            </a:r>
            <a:r>
              <a:rPr lang="fr-FR" dirty="0" err="1" smtClean="0"/>
              <a:t>stag</a:t>
            </a:r>
            <a:r>
              <a:rPr lang="fr-FR" dirty="0" smtClean="0"/>
              <a:t>)</a:t>
            </a:r>
          </a:p>
          <a:p>
            <a:r>
              <a:rPr lang="fr-FR" dirty="0" err="1" smtClean="0"/>
              <a:t>Walley</a:t>
            </a:r>
            <a:endParaRPr lang="fr-FR" dirty="0" smtClean="0"/>
          </a:p>
          <a:p>
            <a:r>
              <a:rPr lang="fr-FR" dirty="0" smtClean="0"/>
              <a:t>Tour jeté Saut de lapin/pas de géant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6715148"/>
          </a:xfrm>
        </p:spPr>
        <p:txBody>
          <a:bodyPr>
            <a:normAutofit fontScale="55000" lnSpcReduction="20000"/>
          </a:bodyPr>
          <a:lstStyle/>
          <a:p>
            <a:r>
              <a:rPr lang="fr-FR" b="1" dirty="0" smtClean="0">
                <a:solidFill>
                  <a:srgbClr val="0033CC"/>
                </a:solidFill>
              </a:rPr>
              <a:t>Les pirouettes </a:t>
            </a:r>
            <a:endParaRPr lang="cs-CZ" b="1" dirty="0" smtClean="0">
              <a:solidFill>
                <a:srgbClr val="0033CC"/>
              </a:solidFill>
            </a:endParaRPr>
          </a:p>
          <a:p>
            <a:r>
              <a:rPr lang="fr-FR" dirty="0" smtClean="0"/>
              <a:t>La pirouette debout (incluant la cambrée)</a:t>
            </a:r>
          </a:p>
          <a:p>
            <a:r>
              <a:rPr lang="fr-FR" dirty="0" smtClean="0"/>
              <a:t>La pirouette assise</a:t>
            </a:r>
          </a:p>
          <a:p>
            <a:r>
              <a:rPr lang="fr-FR" dirty="0" smtClean="0"/>
              <a:t>La pirouette allongée ou pirouette arabesque</a:t>
            </a:r>
          </a:p>
          <a:p>
            <a:r>
              <a:rPr lang="fr-FR" dirty="0" smtClean="0"/>
              <a:t>Les pirouettes sautées </a:t>
            </a:r>
          </a:p>
          <a:p>
            <a:endParaRPr lang="fr-FR" dirty="0" smtClean="0"/>
          </a:p>
          <a:p>
            <a:r>
              <a:rPr lang="fr-FR" b="1" dirty="0" smtClean="0">
                <a:solidFill>
                  <a:srgbClr val="0033CC"/>
                </a:solidFill>
              </a:rPr>
              <a:t>Les pas et retournements</a:t>
            </a:r>
          </a:p>
          <a:p>
            <a:r>
              <a:rPr lang="fr-FR" dirty="0" smtClean="0"/>
              <a:t>Le double-trois</a:t>
            </a:r>
          </a:p>
          <a:p>
            <a:r>
              <a:rPr lang="fr-FR" dirty="0" smtClean="0"/>
              <a:t>L'accolade (</a:t>
            </a:r>
            <a:r>
              <a:rPr lang="fr-FR" dirty="0" err="1" smtClean="0"/>
              <a:t>bracket</a:t>
            </a:r>
            <a:r>
              <a:rPr lang="fr-FR" dirty="0" smtClean="0"/>
              <a:t>)</a:t>
            </a:r>
          </a:p>
          <a:p>
            <a:r>
              <a:rPr lang="fr-FR" dirty="0" smtClean="0"/>
              <a:t>Le mohawk</a:t>
            </a:r>
          </a:p>
          <a:p>
            <a:r>
              <a:rPr lang="fr-FR" dirty="0" smtClean="0"/>
              <a:t>Le </a:t>
            </a:r>
            <a:r>
              <a:rPr lang="fr-FR" dirty="0" err="1" smtClean="0"/>
              <a:t>choctaw</a:t>
            </a:r>
            <a:endParaRPr lang="fr-FR" dirty="0" smtClean="0"/>
          </a:p>
          <a:p>
            <a:r>
              <a:rPr lang="fr-FR" dirty="0" smtClean="0"/>
              <a:t>La contre-accolade (rocker)</a:t>
            </a:r>
          </a:p>
          <a:p>
            <a:r>
              <a:rPr lang="fr-FR" dirty="0" smtClean="0"/>
              <a:t>Le contre-trois (</a:t>
            </a:r>
            <a:r>
              <a:rPr lang="fr-FR" dirty="0" err="1" smtClean="0"/>
              <a:t>counter</a:t>
            </a:r>
            <a:r>
              <a:rPr lang="fr-FR" dirty="0" smtClean="0"/>
              <a:t>)</a:t>
            </a:r>
          </a:p>
          <a:p>
            <a:r>
              <a:rPr lang="fr-FR" dirty="0" smtClean="0"/>
              <a:t>La boucle</a:t>
            </a:r>
          </a:p>
          <a:p>
            <a:r>
              <a:rPr lang="fr-FR" dirty="0" smtClean="0"/>
              <a:t>La volte (</a:t>
            </a:r>
            <a:r>
              <a:rPr lang="fr-FR" dirty="0" err="1" smtClean="0"/>
              <a:t>twizzle</a:t>
            </a:r>
            <a:r>
              <a:rPr lang="fr-FR" dirty="0" smtClean="0"/>
              <a:t>)</a:t>
            </a:r>
          </a:p>
          <a:p>
            <a:r>
              <a:rPr lang="fr-FR" dirty="0" smtClean="0"/>
              <a:t>Le pivot</a:t>
            </a:r>
          </a:p>
          <a:p>
            <a:r>
              <a:rPr lang="fr-FR" dirty="0" smtClean="0"/>
              <a:t>Les pas </a:t>
            </a:r>
          </a:p>
          <a:p>
            <a:r>
              <a:rPr lang="fr-FR" dirty="0" smtClean="0"/>
              <a:t>Le croisé</a:t>
            </a:r>
          </a:p>
          <a:p>
            <a:r>
              <a:rPr lang="fr-FR" dirty="0" smtClean="0"/>
              <a:t>Le chassé</a:t>
            </a:r>
          </a:p>
          <a:p>
            <a:r>
              <a:rPr lang="fr-FR" dirty="0" smtClean="0"/>
              <a:t>Le roulé</a:t>
            </a:r>
          </a:p>
          <a:p>
            <a:r>
              <a:rPr lang="fr-FR" dirty="0" smtClean="0"/>
              <a:t>Le progressif</a:t>
            </a:r>
          </a:p>
          <a:p>
            <a:r>
              <a:rPr lang="fr-FR" dirty="0" smtClean="0"/>
              <a:t>Le pas de valse</a:t>
            </a:r>
            <a:endParaRPr lang="cs-CZ" dirty="0" smtClean="0"/>
          </a:p>
          <a:p>
            <a:r>
              <a:rPr lang="cs-CZ" dirty="0" smtClean="0"/>
              <a:t>ETC.</a:t>
            </a:r>
            <a:endParaRPr lang="cs-CZ" dirty="0"/>
          </a:p>
        </p:txBody>
      </p:sp>
      <p:pic>
        <p:nvPicPr>
          <p:cNvPr id="4" name="Obrázek 3" descr="2827788-me-v-krasobruslen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643314"/>
            <a:ext cx="3593218" cy="24881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33CC"/>
                </a:solidFill>
                <a:latin typeface="Georgia" pitchFamily="18" charset="0"/>
              </a:rPr>
              <a:t>Les </a:t>
            </a:r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stades</a:t>
            </a:r>
            <a:endParaRPr lang="cs-CZ" sz="5400" b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Glacarium</a:t>
            </a:r>
            <a:r>
              <a:rPr lang="cs-CZ" dirty="0"/>
              <a:t> </a:t>
            </a:r>
            <a:r>
              <a:rPr lang="cs-CZ" dirty="0" smtClean="0"/>
              <a:t>-</a:t>
            </a:r>
            <a:r>
              <a:rPr lang="fr-FR" dirty="0" smtClean="0"/>
              <a:t> la première patinoire avec surface artificielle vit le jour à Londres en 1876, à Chelsea</a:t>
            </a:r>
            <a:endParaRPr lang="cs-CZ" dirty="0" smtClean="0"/>
          </a:p>
          <a:p>
            <a:r>
              <a:rPr lang="fr-FR" dirty="0" smtClean="0"/>
              <a:t>Le plus gros stade jamais construit </a:t>
            </a:r>
            <a:r>
              <a:rPr lang="cs-CZ" dirty="0" smtClean="0"/>
              <a:t>-</a:t>
            </a:r>
            <a:r>
              <a:rPr lang="fr-FR" dirty="0" smtClean="0"/>
              <a:t>Tokyo, Japon (1960)</a:t>
            </a:r>
            <a:r>
              <a:rPr lang="cs-CZ" dirty="0" smtClean="0"/>
              <a:t>, s</a:t>
            </a:r>
            <a:r>
              <a:rPr lang="fr-FR" dirty="0" err="1" smtClean="0"/>
              <a:t>uperficie</a:t>
            </a:r>
            <a:r>
              <a:rPr lang="fr-FR" dirty="0" smtClean="0"/>
              <a:t> : 4 000 mètres2</a:t>
            </a:r>
          </a:p>
          <a:p>
            <a:endParaRPr lang="cs-CZ" dirty="0"/>
          </a:p>
        </p:txBody>
      </p:sp>
      <p:pic>
        <p:nvPicPr>
          <p:cNvPr id="4" name="Obrázek 3" descr="800px-Rideau_Canal_in_win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4286256"/>
            <a:ext cx="3143272" cy="2357454"/>
          </a:xfrm>
          <a:prstGeom prst="rect">
            <a:avLst/>
          </a:prstGeom>
        </p:spPr>
      </p:pic>
      <p:pic>
        <p:nvPicPr>
          <p:cNvPr id="5" name="Obrázek 4" descr="Icerink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4357694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33CC"/>
                </a:solidFill>
                <a:latin typeface="Georgia" pitchFamily="18" charset="0"/>
              </a:rPr>
              <a:t>Les </a:t>
            </a:r>
            <a:r>
              <a:rPr lang="cs-CZ" sz="5400" b="1" dirty="0" err="1" smtClean="0">
                <a:solidFill>
                  <a:srgbClr val="0033CC"/>
                </a:solidFill>
                <a:latin typeface="Georgia" pitchFamily="18" charset="0"/>
              </a:rPr>
              <a:t>compétitions</a:t>
            </a:r>
            <a:endParaRPr lang="cs-CZ" sz="5400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Il existe de nombreuses compétitions dont les championnats nationaux, mais également les compétitions internationales, généralement endossées par l'ISU dont les </a:t>
            </a:r>
            <a:r>
              <a:rPr lang="fr-FR" dirty="0" smtClean="0">
                <a:hlinkClick r:id="rId3" tooltip="Grand Prix ISU"/>
              </a:rPr>
              <a:t>Grand Prix ISU</a:t>
            </a:r>
            <a:r>
              <a:rPr lang="fr-FR" dirty="0" smtClean="0"/>
              <a:t>, les </a:t>
            </a:r>
            <a:r>
              <a:rPr lang="fr-FR" dirty="0" smtClean="0">
                <a:hlinkClick r:id="rId4" tooltip="Championnats d'Europe de patinage artistique"/>
              </a:rPr>
              <a:t>championnats d'Europe</a:t>
            </a:r>
            <a:r>
              <a:rPr lang="fr-FR" dirty="0" smtClean="0"/>
              <a:t>, des </a:t>
            </a:r>
            <a:r>
              <a:rPr lang="fr-FR" dirty="0" smtClean="0">
                <a:hlinkClick r:id="rId5" tooltip="Championnats des Quatre Continents"/>
              </a:rPr>
              <a:t>Quatre Continents</a:t>
            </a:r>
            <a:r>
              <a:rPr lang="fr-FR" dirty="0" smtClean="0"/>
              <a:t>, du </a:t>
            </a:r>
            <a:r>
              <a:rPr lang="fr-FR" dirty="0" smtClean="0">
                <a:hlinkClick r:id="rId6" tooltip="Championnats du monde de patinage artistique"/>
              </a:rPr>
              <a:t>monde</a:t>
            </a:r>
            <a:r>
              <a:rPr lang="fr-FR" dirty="0" smtClean="0"/>
              <a:t> et les </a:t>
            </a:r>
            <a:r>
              <a:rPr lang="fr-FR" dirty="0" smtClean="0">
                <a:hlinkClick r:id="rId7" tooltip="Patinage artistique aux Jeux olympiques"/>
              </a:rPr>
              <a:t>Jeux olympiques</a:t>
            </a:r>
            <a:r>
              <a:rPr lang="fr-FR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0033CC"/>
                </a:solidFill>
                <a:latin typeface="Georgia" pitchFamily="18" charset="0"/>
              </a:rPr>
              <a:t>Slovíčka</a:t>
            </a:r>
            <a:endParaRPr lang="cs-CZ" sz="4800" b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85000" lnSpcReduction="20000"/>
          </a:bodyPr>
          <a:lstStyle/>
          <a:p>
            <a:r>
              <a:rPr lang="cs-CZ" dirty="0" err="1" smtClean="0"/>
              <a:t>Patinage</a:t>
            </a:r>
            <a:r>
              <a:rPr lang="cs-CZ" dirty="0" smtClean="0"/>
              <a:t> </a:t>
            </a:r>
            <a:r>
              <a:rPr lang="cs-CZ" dirty="0" err="1" smtClean="0"/>
              <a:t>artistique</a:t>
            </a:r>
            <a:r>
              <a:rPr lang="cs-CZ" dirty="0" smtClean="0"/>
              <a:t> : krasobruslení</a:t>
            </a:r>
          </a:p>
          <a:p>
            <a:r>
              <a:rPr lang="cs-CZ" dirty="0" smtClean="0"/>
              <a:t>La </a:t>
            </a:r>
            <a:r>
              <a:rPr lang="cs-CZ" dirty="0" err="1" smtClean="0"/>
              <a:t>lame</a:t>
            </a:r>
            <a:r>
              <a:rPr lang="cs-CZ" dirty="0" smtClean="0"/>
              <a:t> de </a:t>
            </a:r>
            <a:r>
              <a:rPr lang="cs-CZ" dirty="0" err="1" smtClean="0"/>
              <a:t>patinage</a:t>
            </a:r>
            <a:r>
              <a:rPr lang="cs-CZ" dirty="0" smtClean="0"/>
              <a:t> : </a:t>
            </a:r>
            <a:r>
              <a:rPr lang="cs-CZ" dirty="0" err="1" smtClean="0"/>
              <a:t>bruslový</a:t>
            </a:r>
            <a:r>
              <a:rPr lang="cs-CZ" dirty="0" smtClean="0"/>
              <a:t> nůž</a:t>
            </a:r>
          </a:p>
          <a:p>
            <a:r>
              <a:rPr lang="cs-CZ" dirty="0" smtClean="0"/>
              <a:t>Les </a:t>
            </a:r>
            <a:r>
              <a:rPr lang="cs-CZ" dirty="0" err="1" smtClean="0"/>
              <a:t>bottines</a:t>
            </a:r>
            <a:r>
              <a:rPr lang="cs-CZ" dirty="0" smtClean="0"/>
              <a:t> de </a:t>
            </a:r>
            <a:r>
              <a:rPr lang="cs-CZ" dirty="0" err="1" smtClean="0"/>
              <a:t>patinage</a:t>
            </a:r>
            <a:r>
              <a:rPr lang="cs-CZ" dirty="0" smtClean="0"/>
              <a:t>: </a:t>
            </a:r>
            <a:r>
              <a:rPr lang="cs-CZ" dirty="0" smtClean="0"/>
              <a:t>brusle</a:t>
            </a:r>
          </a:p>
          <a:p>
            <a:r>
              <a:rPr lang="cs-CZ" dirty="0" err="1" smtClean="0"/>
              <a:t>Patinoire</a:t>
            </a:r>
            <a:r>
              <a:rPr lang="cs-CZ" dirty="0" smtClean="0"/>
              <a:t> </a:t>
            </a:r>
            <a:r>
              <a:rPr lang="cs-CZ" dirty="0" err="1" smtClean="0"/>
              <a:t>artificielle</a:t>
            </a:r>
            <a:r>
              <a:rPr lang="cs-CZ" dirty="0"/>
              <a:t> </a:t>
            </a:r>
            <a:r>
              <a:rPr lang="cs-CZ" dirty="0" smtClean="0"/>
              <a:t>: umělé </a:t>
            </a:r>
            <a:r>
              <a:rPr lang="cs-CZ" dirty="0" err="1" smtClean="0"/>
              <a:t>kluzistě</a:t>
            </a:r>
            <a:endParaRPr lang="cs-CZ" dirty="0" smtClean="0"/>
          </a:p>
          <a:p>
            <a:r>
              <a:rPr lang="cs-CZ" dirty="0" smtClean="0"/>
              <a:t>Les </a:t>
            </a:r>
            <a:r>
              <a:rPr lang="cs-CZ" dirty="0" err="1" smtClean="0"/>
              <a:t>sauts</a:t>
            </a:r>
            <a:r>
              <a:rPr lang="cs-CZ" dirty="0" smtClean="0"/>
              <a:t>: skoky</a:t>
            </a:r>
          </a:p>
          <a:p>
            <a:r>
              <a:rPr lang="cs-CZ" dirty="0" smtClean="0"/>
              <a:t>Les </a:t>
            </a:r>
            <a:r>
              <a:rPr lang="cs-CZ" dirty="0" err="1" smtClean="0"/>
              <a:t>stades</a:t>
            </a:r>
            <a:r>
              <a:rPr lang="cs-CZ" dirty="0" smtClean="0"/>
              <a:t> : stadiony</a:t>
            </a:r>
          </a:p>
          <a:p>
            <a:r>
              <a:rPr lang="cs-CZ" dirty="0" smtClean="0"/>
              <a:t>L</a:t>
            </a:r>
            <a:r>
              <a:rPr lang="fr-FR" dirty="0" smtClean="0"/>
              <a:t>es personnes</a:t>
            </a:r>
            <a:r>
              <a:rPr lang="cs-CZ" dirty="0" smtClean="0"/>
              <a:t>: </a:t>
            </a:r>
            <a:r>
              <a:rPr lang="cs-CZ" dirty="0" smtClean="0"/>
              <a:t>jednotlivci</a:t>
            </a:r>
            <a:endParaRPr lang="cs-CZ" dirty="0" smtClean="0"/>
          </a:p>
          <a:p>
            <a:r>
              <a:rPr lang="cs-CZ" dirty="0" smtClean="0"/>
              <a:t>C</a:t>
            </a:r>
            <a:r>
              <a:rPr lang="fr-FR" dirty="0" err="1" smtClean="0"/>
              <a:t>ouples</a:t>
            </a:r>
            <a:r>
              <a:rPr lang="fr-FR" dirty="0" smtClean="0"/>
              <a:t> </a:t>
            </a:r>
            <a:r>
              <a:rPr lang="cs-CZ" dirty="0" err="1" smtClean="0"/>
              <a:t>sportif</a:t>
            </a:r>
            <a:r>
              <a:rPr lang="cs-CZ" dirty="0" smtClean="0"/>
              <a:t> : sportovní páry</a:t>
            </a:r>
          </a:p>
          <a:p>
            <a:r>
              <a:rPr lang="fr-FR" dirty="0" smtClean="0"/>
              <a:t>Danse sur </a:t>
            </a:r>
            <a:r>
              <a:rPr lang="cs-CZ" dirty="0" smtClean="0"/>
              <a:t>la </a:t>
            </a:r>
            <a:r>
              <a:rPr lang="fr-FR" dirty="0" smtClean="0"/>
              <a:t>glace</a:t>
            </a:r>
            <a:r>
              <a:rPr lang="cs-CZ" dirty="0" smtClean="0"/>
              <a:t>:</a:t>
            </a:r>
            <a:r>
              <a:rPr lang="cs-CZ" dirty="0" smtClean="0"/>
              <a:t> tance na ledě</a:t>
            </a:r>
            <a:endParaRPr lang="cs-CZ" dirty="0" smtClean="0"/>
          </a:p>
          <a:p>
            <a:r>
              <a:rPr lang="fr-FR" dirty="0" smtClean="0"/>
              <a:t>Le patinage synchronisé</a:t>
            </a:r>
            <a:r>
              <a:rPr lang="cs-CZ" dirty="0" smtClean="0"/>
              <a:t> : synchronizované krasobruslení</a:t>
            </a:r>
            <a:r>
              <a:rPr lang="fr-FR" dirty="0" smtClean="0"/>
              <a:t/>
            </a:r>
            <a:br>
              <a:rPr lang="fr-FR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>
                <a:latin typeface="Georgia" pitchFamily="18" charset="0"/>
              </a:rPr>
              <a:t> </a:t>
            </a:r>
            <a:r>
              <a:rPr lang="fr-FR" sz="5400" b="1" dirty="0" smtClean="0">
                <a:solidFill>
                  <a:srgbClr val="0033CC"/>
                </a:solidFill>
                <a:latin typeface="Georgia" pitchFamily="18" charset="0"/>
              </a:rPr>
              <a:t>Je </a:t>
            </a:r>
            <a:r>
              <a:rPr lang="fr-FR" sz="5400" b="1" dirty="0">
                <a:solidFill>
                  <a:srgbClr val="0033CC"/>
                </a:solidFill>
                <a:latin typeface="Georgia" pitchFamily="18" charset="0"/>
              </a:rPr>
              <a:t>vous </a:t>
            </a:r>
            <a:r>
              <a:rPr lang="fr-FR" sz="5400" b="1" dirty="0" smtClean="0">
                <a:solidFill>
                  <a:srgbClr val="0033CC"/>
                </a:solidFill>
                <a:latin typeface="Georgia" pitchFamily="18" charset="0"/>
              </a:rPr>
              <a:t>remercie</a:t>
            </a:r>
            <a:endParaRPr lang="cs-CZ" sz="5400" b="1" dirty="0" smtClean="0">
              <a:solidFill>
                <a:srgbClr val="0033CC"/>
              </a:solidFill>
              <a:latin typeface="Georgia" pitchFamily="18" charset="0"/>
            </a:endParaRPr>
          </a:p>
          <a:p>
            <a:pPr algn="ctr">
              <a:buNone/>
            </a:pPr>
            <a:r>
              <a:rPr lang="cs-CZ" sz="5400" b="1" dirty="0">
                <a:solidFill>
                  <a:srgbClr val="0033CC"/>
                </a:solidFill>
                <a:latin typeface="Georgia" pitchFamily="18" charset="0"/>
              </a:rPr>
              <a:t> </a:t>
            </a:r>
            <a:r>
              <a:rPr lang="fr-FR" sz="5400" b="1" dirty="0" smtClean="0">
                <a:solidFill>
                  <a:srgbClr val="0033CC"/>
                </a:solidFill>
                <a:latin typeface="Georgia" pitchFamily="18" charset="0"/>
              </a:rPr>
              <a:t>de </a:t>
            </a:r>
            <a:r>
              <a:rPr lang="fr-FR" sz="5400" b="1" dirty="0">
                <a:solidFill>
                  <a:srgbClr val="0033CC"/>
                </a:solidFill>
                <a:latin typeface="Georgia" pitchFamily="18" charset="0"/>
              </a:rPr>
              <a:t>votre attention</a:t>
            </a:r>
            <a:endParaRPr lang="cs-CZ" sz="5400" b="1" dirty="0">
              <a:solidFill>
                <a:srgbClr val="0033CC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477</Words>
  <Application>Microsoft Office PowerPoint</Application>
  <PresentationFormat>Předvádění na obrazovce (4:3)</PresentationFormat>
  <Paragraphs>85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Klára Kalová O6.B 2009/2010</vt:lpstr>
      <vt:lpstr>Snímek 2</vt:lpstr>
      <vt:lpstr>Disciplines</vt:lpstr>
      <vt:lpstr>Équipement </vt:lpstr>
      <vt:lpstr>Patinoires artificielles</vt:lpstr>
      <vt:lpstr>Les sauts</vt:lpstr>
      <vt:lpstr>Snímek 7</vt:lpstr>
      <vt:lpstr>Les stades</vt:lpstr>
      <vt:lpstr>Les compétitions</vt:lpstr>
      <vt:lpstr>Slovíčka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Klárka</dc:creator>
  <cp:lastModifiedBy>Klárka</cp:lastModifiedBy>
  <cp:revision>16</cp:revision>
  <dcterms:created xsi:type="dcterms:W3CDTF">2010-06-08T14:16:56Z</dcterms:created>
  <dcterms:modified xsi:type="dcterms:W3CDTF">2010-06-08T16:50:14Z</dcterms:modified>
</cp:coreProperties>
</file>