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A9215-FEB1-44CC-A2DA-1A2D8C22619B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4D9AD-FF64-4C2F-A2AE-4353E9D47D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6976E-F316-4EA2-922C-23FE397E13B5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9.6.2010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JIŘÍ VESELÝ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Le</a:t>
            </a:r>
            <a:r>
              <a:rPr lang="cs-CZ" dirty="0" smtClean="0"/>
              <a:t> Golf</a:t>
            </a:r>
            <a:endParaRPr lang="cs-CZ" dirty="0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Le</a:t>
            </a:r>
            <a:r>
              <a:rPr lang="cs-CZ" dirty="0" smtClean="0"/>
              <a:t> Golf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«</a:t>
            </a:r>
            <a:r>
              <a:rPr lang="fr-FR" i="1" dirty="0" smtClean="0"/>
              <a:t>Le golf est un sport de précision se jouant en plein air et qui consiste à envoyer une balle dans un trou à l'aide de clubs.</a:t>
            </a:r>
            <a:r>
              <a:rPr lang="cs-CZ" i="1" dirty="0" smtClean="0"/>
              <a:t> </a:t>
            </a:r>
            <a:r>
              <a:rPr lang="fr-FR" i="1" dirty="0" smtClean="0"/>
              <a:t>Le but du jeu consiste à effectuer, sur un parcours défini, le moins de coups possible. Précision, endurance, technicité, force mentale sont des qualités indispensables pour ce sport.</a:t>
            </a:r>
            <a:r>
              <a:rPr lang="cs-CZ" i="1" dirty="0" smtClean="0"/>
              <a:t> </a:t>
            </a:r>
            <a:r>
              <a:rPr lang="cs-CZ" dirty="0" smtClean="0"/>
              <a:t>»</a:t>
            </a:r>
          </a:p>
          <a:p>
            <a:endParaRPr lang="cs-CZ" sz="400" dirty="0" smtClean="0"/>
          </a:p>
          <a:p>
            <a:pPr algn="r"/>
            <a:r>
              <a:rPr lang="cs-CZ" dirty="0" smtClean="0"/>
              <a:t>- </a:t>
            </a:r>
            <a:r>
              <a:rPr lang="cs-CZ" i="1" dirty="0" err="1" smtClean="0"/>
              <a:t>Wikipédia</a:t>
            </a:r>
            <a:endParaRPr lang="cs-CZ" i="1" dirty="0"/>
          </a:p>
        </p:txBody>
      </p:sp>
      <p:pic>
        <p:nvPicPr>
          <p:cNvPr id="5" name="Zástupný symbol pro obsah 4" descr="golf-cours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82047" y="685800"/>
            <a:ext cx="4723105" cy="5410200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L‘Histoire du golf</a:t>
            </a:r>
            <a:endParaRPr lang="fr-FR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Des jeux similaires </a:t>
            </a:r>
            <a:r>
              <a:rPr lang="cs-CZ" dirty="0" err="1" smtClean="0"/>
              <a:t>ont</a:t>
            </a:r>
            <a:r>
              <a:rPr lang="cs-CZ" dirty="0" smtClean="0"/>
              <a:t> </a:t>
            </a:r>
            <a:r>
              <a:rPr lang="cs-CZ" dirty="0" err="1" smtClean="0"/>
              <a:t>été</a:t>
            </a:r>
            <a:r>
              <a:rPr lang="fr-FR" dirty="0" smtClean="0"/>
              <a:t> joués dans </a:t>
            </a:r>
            <a:r>
              <a:rPr lang="cs-CZ" dirty="0" err="1" smtClean="0"/>
              <a:t>pleusieurs</a:t>
            </a:r>
            <a:r>
              <a:rPr lang="cs-CZ" dirty="0" smtClean="0"/>
              <a:t> </a:t>
            </a:r>
            <a:r>
              <a:rPr lang="cs-CZ" dirty="0" err="1" smtClean="0"/>
              <a:t>places</a:t>
            </a:r>
            <a:r>
              <a:rPr lang="cs-CZ" dirty="0" smtClean="0"/>
              <a:t> </a:t>
            </a:r>
            <a:r>
              <a:rPr lang="cs-CZ" dirty="0" err="1" smtClean="0"/>
              <a:t>dans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monde</a:t>
            </a:r>
            <a:r>
              <a:rPr lang="cs-CZ" dirty="0" smtClean="0"/>
              <a:t>, </a:t>
            </a:r>
            <a:r>
              <a:rPr lang="cs-CZ" dirty="0" err="1" smtClean="0"/>
              <a:t>mais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golf </a:t>
            </a:r>
            <a:r>
              <a:rPr lang="cs-CZ" dirty="0" err="1" smtClean="0"/>
              <a:t>contemporain</a:t>
            </a:r>
            <a:r>
              <a:rPr lang="cs-CZ" dirty="0" smtClean="0"/>
              <a:t> </a:t>
            </a:r>
            <a:r>
              <a:rPr lang="cs-CZ" dirty="0" err="1" smtClean="0"/>
              <a:t>était</a:t>
            </a:r>
            <a:r>
              <a:rPr lang="cs-CZ" dirty="0" smtClean="0"/>
              <a:t> </a:t>
            </a:r>
            <a:r>
              <a:rPr lang="cs-CZ" dirty="0" err="1" smtClean="0"/>
              <a:t>inventé</a:t>
            </a:r>
            <a:r>
              <a:rPr lang="cs-CZ" dirty="0" smtClean="0"/>
              <a:t> </a:t>
            </a:r>
            <a:r>
              <a:rPr lang="cs-CZ" dirty="0" err="1" smtClean="0"/>
              <a:t>en</a:t>
            </a:r>
            <a:r>
              <a:rPr lang="cs-CZ" dirty="0" smtClean="0"/>
              <a:t> </a:t>
            </a:r>
            <a:r>
              <a:rPr lang="cs-CZ" dirty="0" err="1" smtClean="0"/>
              <a:t>Écosse</a:t>
            </a:r>
            <a:endParaRPr lang="cs-CZ" dirty="0" smtClean="0"/>
          </a:p>
          <a:p>
            <a:r>
              <a:rPr lang="cs-CZ" dirty="0" smtClean="0"/>
              <a:t>De 1457 à 1502 </a:t>
            </a:r>
            <a:r>
              <a:rPr lang="cs-CZ" dirty="0" err="1" smtClean="0"/>
              <a:t>le</a:t>
            </a:r>
            <a:r>
              <a:rPr lang="cs-CZ" dirty="0" smtClean="0"/>
              <a:t> golf (</a:t>
            </a:r>
            <a:r>
              <a:rPr lang="cs-CZ" dirty="0" err="1" smtClean="0"/>
              <a:t>avec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) a </a:t>
            </a:r>
            <a:r>
              <a:rPr lang="cs-CZ" dirty="0" err="1" smtClean="0"/>
              <a:t>été</a:t>
            </a:r>
            <a:r>
              <a:rPr lang="cs-CZ" dirty="0" smtClean="0"/>
              <a:t> </a:t>
            </a:r>
            <a:r>
              <a:rPr lang="cs-CZ" dirty="0" err="1" smtClean="0"/>
              <a:t>interdit</a:t>
            </a:r>
            <a:r>
              <a:rPr lang="cs-CZ" dirty="0" smtClean="0"/>
              <a:t> </a:t>
            </a:r>
            <a:r>
              <a:rPr lang="cs-CZ" dirty="0" err="1" smtClean="0"/>
              <a:t>en</a:t>
            </a:r>
            <a:r>
              <a:rPr lang="cs-CZ" dirty="0" smtClean="0"/>
              <a:t> </a:t>
            </a:r>
            <a:r>
              <a:rPr lang="cs-CZ" dirty="0" err="1" smtClean="0"/>
              <a:t>Écosse</a:t>
            </a:r>
            <a:r>
              <a:rPr lang="cs-CZ" dirty="0" smtClean="0"/>
              <a:t> par </a:t>
            </a:r>
            <a:r>
              <a:rPr lang="cs-CZ" dirty="0" err="1" smtClean="0"/>
              <a:t>Jacques</a:t>
            </a:r>
            <a:r>
              <a:rPr lang="cs-CZ" dirty="0" smtClean="0"/>
              <a:t> II, parce </a:t>
            </a:r>
            <a:r>
              <a:rPr lang="cs-CZ" dirty="0" err="1" smtClean="0"/>
              <a:t>que</a:t>
            </a:r>
            <a:r>
              <a:rPr lang="cs-CZ" dirty="0" smtClean="0"/>
              <a:t> les </a:t>
            </a:r>
            <a:r>
              <a:rPr lang="cs-CZ" dirty="0" err="1" smtClean="0"/>
              <a:t>hommes</a:t>
            </a:r>
            <a:r>
              <a:rPr lang="cs-CZ" dirty="0" smtClean="0"/>
              <a:t> les </a:t>
            </a:r>
            <a:r>
              <a:rPr lang="cs-CZ" dirty="0" err="1" smtClean="0"/>
              <a:t>préféraient</a:t>
            </a:r>
            <a:r>
              <a:rPr lang="cs-CZ" dirty="0" smtClean="0"/>
              <a:t> à s‘</a:t>
            </a:r>
            <a:r>
              <a:rPr lang="cs-CZ" dirty="0" err="1" smtClean="0"/>
              <a:t>entraîner</a:t>
            </a:r>
            <a:r>
              <a:rPr lang="cs-CZ" dirty="0" smtClean="0"/>
              <a:t> </a:t>
            </a:r>
            <a:r>
              <a:rPr lang="cs-CZ" dirty="0" err="1" smtClean="0"/>
              <a:t>dans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tir</a:t>
            </a:r>
            <a:r>
              <a:rPr lang="cs-CZ" dirty="0" smtClean="0"/>
              <a:t> à l‘</a:t>
            </a:r>
            <a:r>
              <a:rPr lang="cs-CZ" dirty="0" err="1" smtClean="0"/>
              <a:t>arc</a:t>
            </a:r>
            <a:endParaRPr lang="cs-CZ" dirty="0" smtClean="0"/>
          </a:p>
          <a:p>
            <a:r>
              <a:rPr lang="cs-CZ" dirty="0" smtClean="0"/>
              <a:t>1502: </a:t>
            </a:r>
            <a:r>
              <a:rPr lang="cs-CZ" dirty="0" err="1" smtClean="0"/>
              <a:t>Roi</a:t>
            </a:r>
            <a:r>
              <a:rPr lang="cs-CZ" dirty="0" smtClean="0"/>
              <a:t> </a:t>
            </a:r>
            <a:r>
              <a:rPr lang="cs-CZ" dirty="0" err="1" smtClean="0"/>
              <a:t>Jacques</a:t>
            </a:r>
            <a:r>
              <a:rPr lang="cs-CZ" dirty="0" smtClean="0"/>
              <a:t> IV d‘</a:t>
            </a:r>
            <a:r>
              <a:rPr lang="cs-CZ" dirty="0" err="1" smtClean="0"/>
              <a:t>Écosse</a:t>
            </a:r>
            <a:r>
              <a:rPr lang="cs-CZ" dirty="0" smtClean="0"/>
              <a:t> a </a:t>
            </a:r>
            <a:r>
              <a:rPr lang="cs-CZ" dirty="0" err="1" smtClean="0"/>
              <a:t>approuvé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golf</a:t>
            </a:r>
          </a:p>
          <a:p>
            <a:r>
              <a:rPr lang="cs-CZ" dirty="0" smtClean="0"/>
              <a:t>Marie I</a:t>
            </a:r>
            <a:r>
              <a:rPr lang="cs-CZ" baseline="30000" dirty="0" smtClean="0"/>
              <a:t>re</a:t>
            </a:r>
            <a:r>
              <a:rPr lang="cs-CZ" dirty="0" smtClean="0"/>
              <a:t> d‘</a:t>
            </a:r>
            <a:r>
              <a:rPr lang="cs-CZ" dirty="0" err="1" smtClean="0"/>
              <a:t>Écosse</a:t>
            </a:r>
            <a:r>
              <a:rPr lang="cs-CZ" dirty="0" smtClean="0"/>
              <a:t> a </a:t>
            </a:r>
            <a:r>
              <a:rPr lang="cs-CZ" dirty="0" err="1" smtClean="0"/>
              <a:t>joué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golf, </a:t>
            </a:r>
            <a:r>
              <a:rPr lang="cs-CZ" dirty="0" err="1" smtClean="0"/>
              <a:t>donc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golf </a:t>
            </a:r>
            <a:r>
              <a:rPr lang="cs-CZ" dirty="0" err="1" smtClean="0"/>
              <a:t>devenait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sport </a:t>
            </a:r>
            <a:r>
              <a:rPr lang="cs-CZ" dirty="0" err="1" smtClean="0"/>
              <a:t>aussi</a:t>
            </a:r>
            <a:r>
              <a:rPr lang="cs-CZ" dirty="0" smtClean="0"/>
              <a:t> </a:t>
            </a:r>
            <a:r>
              <a:rPr lang="cs-CZ" dirty="0" err="1" smtClean="0"/>
              <a:t>pour</a:t>
            </a:r>
            <a:r>
              <a:rPr lang="cs-CZ" dirty="0" smtClean="0"/>
              <a:t> les </a:t>
            </a:r>
            <a:r>
              <a:rPr lang="cs-CZ" dirty="0" err="1" smtClean="0"/>
              <a:t>femmes</a:t>
            </a:r>
            <a:r>
              <a:rPr lang="cs-CZ" dirty="0" smtClean="0"/>
              <a:t>. </a:t>
            </a:r>
            <a:r>
              <a:rPr lang="cs-CZ" dirty="0" err="1" smtClean="0"/>
              <a:t>En</a:t>
            </a:r>
            <a:r>
              <a:rPr lang="cs-CZ" dirty="0" smtClean="0"/>
              <a:t> plus, Marie </a:t>
            </a:r>
            <a:r>
              <a:rPr lang="cs-CZ" dirty="0" err="1" smtClean="0"/>
              <a:t>Stuart</a:t>
            </a:r>
            <a:r>
              <a:rPr lang="cs-CZ" dirty="0" smtClean="0"/>
              <a:t> a </a:t>
            </a:r>
            <a:r>
              <a:rPr lang="cs-CZ" dirty="0" err="1" smtClean="0"/>
              <a:t>établi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i="1" dirty="0" smtClean="0"/>
              <a:t> </a:t>
            </a:r>
            <a:r>
              <a:rPr lang="cs-CZ" i="1" dirty="0" err="1" smtClean="0"/>
              <a:t>caddie</a:t>
            </a:r>
            <a:r>
              <a:rPr lang="cs-CZ" i="1" dirty="0" smtClean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porteur</a:t>
            </a:r>
            <a:r>
              <a:rPr lang="cs-CZ" dirty="0" smtClean="0"/>
              <a:t> des </a:t>
            </a:r>
            <a:r>
              <a:rPr lang="cs-CZ" dirty="0" err="1" smtClean="0"/>
              <a:t>clubs</a:t>
            </a:r>
            <a:r>
              <a:rPr lang="cs-CZ" dirty="0" smtClean="0"/>
              <a:t> de golf)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Stroke</a:t>
            </a:r>
            <a:r>
              <a:rPr lang="cs-CZ" dirty="0" smtClean="0"/>
              <a:t>-play</a:t>
            </a:r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err="1" smtClean="0"/>
              <a:t>Match</a:t>
            </a:r>
            <a:r>
              <a:rPr lang="cs-CZ" dirty="0" smtClean="0"/>
              <a:t>-play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Le</a:t>
            </a:r>
            <a:r>
              <a:rPr lang="cs-CZ" dirty="0" smtClean="0"/>
              <a:t> plus </a:t>
            </a:r>
            <a:r>
              <a:rPr lang="cs-CZ" dirty="0" err="1" smtClean="0"/>
              <a:t>connu</a:t>
            </a:r>
            <a:r>
              <a:rPr lang="cs-CZ" dirty="0" smtClean="0"/>
              <a:t> type de </a:t>
            </a:r>
            <a:r>
              <a:rPr lang="cs-CZ" dirty="0" err="1" smtClean="0"/>
              <a:t>jeu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Celui</a:t>
            </a:r>
            <a:r>
              <a:rPr lang="cs-CZ" dirty="0" smtClean="0"/>
              <a:t> </a:t>
            </a:r>
            <a:r>
              <a:rPr lang="cs-CZ" dirty="0" err="1" smtClean="0"/>
              <a:t>qui</a:t>
            </a:r>
            <a:r>
              <a:rPr lang="cs-CZ" dirty="0" smtClean="0"/>
              <a:t> </a:t>
            </a:r>
            <a:r>
              <a:rPr lang="cs-CZ" dirty="0" err="1" smtClean="0"/>
              <a:t>joue</a:t>
            </a:r>
            <a:r>
              <a:rPr lang="cs-CZ" dirty="0" smtClean="0"/>
              <a:t> </a:t>
            </a:r>
            <a:r>
              <a:rPr lang="cs-CZ" dirty="0" err="1" smtClean="0"/>
              <a:t>touts</a:t>
            </a:r>
            <a:r>
              <a:rPr lang="cs-CZ" dirty="0" smtClean="0"/>
              <a:t> les </a:t>
            </a:r>
            <a:r>
              <a:rPr lang="cs-CZ" dirty="0" err="1" smtClean="0"/>
              <a:t>trous</a:t>
            </a:r>
            <a:r>
              <a:rPr lang="cs-CZ" dirty="0" smtClean="0"/>
              <a:t> </a:t>
            </a:r>
            <a:r>
              <a:rPr lang="cs-CZ" dirty="0" err="1" smtClean="0"/>
              <a:t>avec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plus petit </a:t>
            </a:r>
            <a:r>
              <a:rPr lang="cs-CZ" dirty="0" err="1" smtClean="0"/>
              <a:t>compte</a:t>
            </a:r>
            <a:r>
              <a:rPr lang="cs-CZ" dirty="0" smtClean="0"/>
              <a:t> de </a:t>
            </a:r>
            <a:r>
              <a:rPr lang="cs-CZ" dirty="0" err="1" smtClean="0"/>
              <a:t>coups</a:t>
            </a:r>
            <a:r>
              <a:rPr lang="cs-CZ" dirty="0" smtClean="0"/>
              <a:t> </a:t>
            </a:r>
            <a:r>
              <a:rPr lang="cs-CZ" dirty="0" err="1" smtClean="0"/>
              <a:t>est</a:t>
            </a:r>
            <a:r>
              <a:rPr lang="cs-CZ" dirty="0" smtClean="0"/>
              <a:t> </a:t>
            </a:r>
            <a:r>
              <a:rPr lang="cs-CZ" dirty="0" err="1" smtClean="0"/>
              <a:t>victorieux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Ce</a:t>
            </a:r>
            <a:r>
              <a:rPr lang="cs-CZ" dirty="0" smtClean="0"/>
              <a:t> </a:t>
            </a:r>
            <a:r>
              <a:rPr lang="cs-CZ" dirty="0" err="1" smtClean="0"/>
              <a:t>compte</a:t>
            </a:r>
            <a:r>
              <a:rPr lang="cs-CZ" dirty="0" smtClean="0"/>
              <a:t> </a:t>
            </a:r>
            <a:r>
              <a:rPr lang="cs-CZ" dirty="0" err="1" smtClean="0"/>
              <a:t>est</a:t>
            </a:r>
            <a:r>
              <a:rPr lang="cs-CZ" dirty="0" smtClean="0"/>
              <a:t> </a:t>
            </a:r>
            <a:r>
              <a:rPr lang="cs-CZ" dirty="0" err="1" smtClean="0"/>
              <a:t>comparé</a:t>
            </a:r>
            <a:r>
              <a:rPr lang="cs-CZ" dirty="0" smtClean="0"/>
              <a:t> au </a:t>
            </a:r>
            <a:r>
              <a:rPr lang="cs-CZ" i="1" dirty="0" smtClean="0"/>
              <a:t>par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trou (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numéro</a:t>
            </a:r>
            <a:r>
              <a:rPr lang="cs-CZ" dirty="0" smtClean="0"/>
              <a:t> </a:t>
            </a:r>
            <a:r>
              <a:rPr lang="cs-CZ" dirty="0" err="1" smtClean="0"/>
              <a:t>prédéterminé</a:t>
            </a:r>
            <a:r>
              <a:rPr lang="cs-CZ" dirty="0" smtClean="0"/>
              <a:t>)</a:t>
            </a:r>
            <a:endParaRPr lang="cs-CZ" i="1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Celui</a:t>
            </a:r>
            <a:r>
              <a:rPr lang="cs-CZ" dirty="0" smtClean="0"/>
              <a:t> </a:t>
            </a:r>
            <a:r>
              <a:rPr lang="cs-CZ" dirty="0" err="1" smtClean="0"/>
              <a:t>qui</a:t>
            </a:r>
            <a:r>
              <a:rPr lang="cs-CZ" dirty="0" smtClean="0"/>
              <a:t> </a:t>
            </a:r>
            <a:r>
              <a:rPr lang="cs-CZ" dirty="0" err="1" smtClean="0"/>
              <a:t>joue</a:t>
            </a:r>
            <a:r>
              <a:rPr lang="cs-CZ" dirty="0" smtClean="0"/>
              <a:t> </a:t>
            </a:r>
            <a:r>
              <a:rPr lang="cs-CZ" dirty="0" err="1" smtClean="0"/>
              <a:t>un</a:t>
            </a:r>
            <a:r>
              <a:rPr lang="cs-CZ" dirty="0" smtClean="0"/>
              <a:t> trou </a:t>
            </a:r>
            <a:r>
              <a:rPr lang="cs-CZ" dirty="0" err="1" smtClean="0"/>
              <a:t>avec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plus petit </a:t>
            </a:r>
            <a:r>
              <a:rPr lang="cs-CZ" dirty="0" err="1" smtClean="0"/>
              <a:t>compte</a:t>
            </a:r>
            <a:r>
              <a:rPr lang="cs-CZ" dirty="0" smtClean="0"/>
              <a:t> de </a:t>
            </a:r>
            <a:r>
              <a:rPr lang="cs-CZ" dirty="0" err="1" smtClean="0"/>
              <a:t>coups</a:t>
            </a:r>
            <a:r>
              <a:rPr lang="cs-CZ" dirty="0" smtClean="0"/>
              <a:t> </a:t>
            </a:r>
            <a:r>
              <a:rPr lang="cs-CZ" dirty="0" err="1" smtClean="0"/>
              <a:t>gagne</a:t>
            </a:r>
            <a:r>
              <a:rPr lang="cs-CZ" dirty="0" smtClean="0"/>
              <a:t> </a:t>
            </a:r>
            <a:r>
              <a:rPr lang="cs-CZ" dirty="0" err="1" smtClean="0"/>
              <a:t>un</a:t>
            </a:r>
            <a:r>
              <a:rPr lang="cs-CZ" dirty="0" smtClean="0"/>
              <a:t> point.</a:t>
            </a:r>
          </a:p>
          <a:p>
            <a:r>
              <a:rPr lang="cs-CZ" dirty="0" smtClean="0"/>
              <a:t>S‘</a:t>
            </a:r>
            <a:r>
              <a:rPr lang="cs-CZ" dirty="0" err="1" smtClean="0"/>
              <a:t>il</a:t>
            </a:r>
            <a:r>
              <a:rPr lang="cs-CZ" dirty="0" smtClean="0"/>
              <a:t> y a 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match</a:t>
            </a:r>
            <a:r>
              <a:rPr lang="cs-CZ" dirty="0" smtClean="0"/>
              <a:t> nul </a:t>
            </a:r>
            <a:r>
              <a:rPr lang="cs-CZ" dirty="0" err="1" smtClean="0"/>
              <a:t>dans</a:t>
            </a:r>
            <a:r>
              <a:rPr lang="cs-CZ" dirty="0" smtClean="0"/>
              <a:t> </a:t>
            </a:r>
            <a:r>
              <a:rPr lang="cs-CZ" dirty="0" err="1" smtClean="0"/>
              <a:t>un</a:t>
            </a:r>
            <a:r>
              <a:rPr lang="cs-CZ" dirty="0" smtClean="0"/>
              <a:t> trou, </a:t>
            </a:r>
            <a:r>
              <a:rPr lang="cs-CZ" dirty="0" err="1" smtClean="0"/>
              <a:t>chacun</a:t>
            </a:r>
            <a:r>
              <a:rPr lang="cs-CZ" dirty="0" smtClean="0"/>
              <a:t> </a:t>
            </a:r>
            <a:r>
              <a:rPr lang="cs-CZ" dirty="0" err="1" smtClean="0"/>
              <a:t>gagne</a:t>
            </a:r>
            <a:r>
              <a:rPr lang="cs-CZ" dirty="0" smtClean="0"/>
              <a:t> 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demi</a:t>
            </a:r>
            <a:r>
              <a:rPr lang="cs-CZ" dirty="0" smtClean="0"/>
              <a:t>-point.</a:t>
            </a:r>
          </a:p>
          <a:p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golfeur</a:t>
            </a:r>
            <a:r>
              <a:rPr lang="cs-CZ" dirty="0" smtClean="0"/>
              <a:t> </a:t>
            </a:r>
            <a:r>
              <a:rPr lang="cs-CZ" dirty="0" err="1" smtClean="0"/>
              <a:t>avec</a:t>
            </a:r>
            <a:r>
              <a:rPr lang="cs-CZ" dirty="0" smtClean="0"/>
              <a:t> les plus </a:t>
            </a:r>
            <a:r>
              <a:rPr lang="cs-CZ" dirty="0" err="1" smtClean="0"/>
              <a:t>points</a:t>
            </a:r>
            <a:r>
              <a:rPr lang="cs-CZ" dirty="0" smtClean="0"/>
              <a:t> </a:t>
            </a:r>
            <a:r>
              <a:rPr lang="cs-CZ" dirty="0" err="1" smtClean="0"/>
              <a:t>est</a:t>
            </a:r>
            <a:r>
              <a:rPr lang="cs-CZ" dirty="0" smtClean="0"/>
              <a:t> </a:t>
            </a:r>
            <a:r>
              <a:rPr lang="cs-CZ" dirty="0" err="1" smtClean="0"/>
              <a:t>victorieux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/>
              <a:t>Les </a:t>
            </a:r>
            <a:r>
              <a:rPr lang="cs-CZ" u="sng" dirty="0" err="1" smtClean="0"/>
              <a:t>types</a:t>
            </a:r>
            <a:r>
              <a:rPr lang="cs-CZ" u="sng" dirty="0" smtClean="0"/>
              <a:t> de </a:t>
            </a:r>
            <a:r>
              <a:rPr lang="cs-CZ" u="sng" dirty="0" err="1" smtClean="0"/>
              <a:t>jeu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err="1" smtClean="0"/>
              <a:t>Il</a:t>
            </a:r>
            <a:r>
              <a:rPr lang="cs-CZ" sz="2000" dirty="0" smtClean="0"/>
              <a:t> y a </a:t>
            </a:r>
            <a:r>
              <a:rPr lang="cs-CZ" sz="2000" dirty="0" err="1" smtClean="0"/>
              <a:t>deux</a:t>
            </a:r>
            <a:r>
              <a:rPr lang="cs-CZ" sz="2000" dirty="0" smtClean="0"/>
              <a:t> </a:t>
            </a:r>
            <a:r>
              <a:rPr lang="cs-CZ" sz="2000" dirty="0" err="1" smtClean="0"/>
              <a:t>types</a:t>
            </a:r>
            <a:r>
              <a:rPr lang="cs-CZ" sz="2000" dirty="0" smtClean="0"/>
              <a:t> de </a:t>
            </a:r>
            <a:r>
              <a:rPr lang="cs-CZ" sz="2000" dirty="0" err="1" smtClean="0"/>
              <a:t>jeu</a:t>
            </a:r>
            <a:r>
              <a:rPr lang="cs-CZ" sz="2000" dirty="0" smtClean="0"/>
              <a:t> </a:t>
            </a:r>
            <a:r>
              <a:rPr lang="cs-CZ" sz="2000" dirty="0" err="1" smtClean="0"/>
              <a:t>élémentaires</a:t>
            </a:r>
            <a:r>
              <a:rPr lang="cs-CZ" sz="2000" dirty="0" smtClean="0"/>
              <a:t>: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terrain</a:t>
            </a:r>
            <a:r>
              <a:rPr lang="cs-CZ" dirty="0" smtClean="0"/>
              <a:t> de golf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Il</a:t>
            </a:r>
            <a:r>
              <a:rPr lang="cs-CZ" dirty="0" smtClean="0"/>
              <a:t> </a:t>
            </a:r>
            <a:r>
              <a:rPr lang="cs-CZ" dirty="0" err="1" smtClean="0"/>
              <a:t>consiste</a:t>
            </a:r>
            <a:r>
              <a:rPr lang="cs-CZ" dirty="0" smtClean="0"/>
              <a:t> </a:t>
            </a:r>
            <a:r>
              <a:rPr lang="cs-CZ" dirty="0" err="1" smtClean="0"/>
              <a:t>typiquement</a:t>
            </a:r>
            <a:r>
              <a:rPr lang="cs-CZ" dirty="0" smtClean="0"/>
              <a:t> de 9 </a:t>
            </a:r>
            <a:r>
              <a:rPr lang="cs-CZ" dirty="0" err="1" smtClean="0"/>
              <a:t>ou</a:t>
            </a:r>
            <a:r>
              <a:rPr lang="cs-CZ" dirty="0" smtClean="0"/>
              <a:t> 18 </a:t>
            </a:r>
            <a:r>
              <a:rPr lang="cs-CZ" dirty="0" err="1" smtClean="0"/>
              <a:t>trous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Entre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i="1" dirty="0" err="1" smtClean="0"/>
              <a:t>tee</a:t>
            </a:r>
            <a:r>
              <a:rPr lang="cs-CZ" dirty="0" smtClean="0"/>
              <a:t> (l‘</a:t>
            </a:r>
            <a:r>
              <a:rPr lang="cs-CZ" dirty="0" err="1" smtClean="0"/>
              <a:t>aire</a:t>
            </a:r>
            <a:r>
              <a:rPr lang="cs-CZ" dirty="0" smtClean="0"/>
              <a:t> de </a:t>
            </a:r>
            <a:r>
              <a:rPr lang="cs-CZ" dirty="0" err="1" smtClean="0"/>
              <a:t>départ</a:t>
            </a:r>
            <a:r>
              <a:rPr lang="cs-CZ" dirty="0" smtClean="0"/>
              <a:t>)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trou </a:t>
            </a:r>
            <a:r>
              <a:rPr lang="cs-CZ" dirty="0" err="1" smtClean="0"/>
              <a:t>lui</a:t>
            </a:r>
            <a:r>
              <a:rPr lang="cs-CZ" dirty="0" smtClean="0"/>
              <a:t>-</a:t>
            </a:r>
            <a:r>
              <a:rPr lang="cs-CZ" dirty="0" err="1" smtClean="0"/>
              <a:t>même</a:t>
            </a:r>
            <a:r>
              <a:rPr lang="cs-CZ" dirty="0" smtClean="0"/>
              <a:t>, </a:t>
            </a:r>
            <a:r>
              <a:rPr lang="cs-CZ" dirty="0" err="1" smtClean="0"/>
              <a:t>il</a:t>
            </a:r>
            <a:r>
              <a:rPr lang="cs-CZ" dirty="0" smtClean="0"/>
              <a:t> y a 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i="1" dirty="0" err="1" smtClean="0"/>
              <a:t>fairway</a:t>
            </a:r>
            <a:r>
              <a:rPr lang="cs-CZ" dirty="0" smtClean="0"/>
              <a:t> – </a:t>
            </a:r>
            <a:r>
              <a:rPr lang="cs-CZ" dirty="0" err="1" smtClean="0"/>
              <a:t>une</a:t>
            </a:r>
            <a:r>
              <a:rPr lang="cs-CZ" dirty="0" smtClean="0"/>
              <a:t> </a:t>
            </a:r>
            <a:r>
              <a:rPr lang="cs-CZ" dirty="0" err="1" smtClean="0"/>
              <a:t>herbe</a:t>
            </a:r>
            <a:r>
              <a:rPr lang="cs-CZ" dirty="0" smtClean="0"/>
              <a:t> </a:t>
            </a:r>
            <a:r>
              <a:rPr lang="cs-CZ" dirty="0" err="1" smtClean="0"/>
              <a:t>basse</a:t>
            </a:r>
            <a:r>
              <a:rPr lang="cs-CZ" dirty="0" smtClean="0"/>
              <a:t> par </a:t>
            </a:r>
            <a:r>
              <a:rPr lang="cs-CZ" dirty="0" err="1" smtClean="0"/>
              <a:t>où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jouer</a:t>
            </a:r>
            <a:r>
              <a:rPr lang="cs-CZ" dirty="0" smtClean="0"/>
              <a:t> </a:t>
            </a:r>
            <a:r>
              <a:rPr lang="cs-CZ" dirty="0" err="1" smtClean="0"/>
              <a:t>devrait</a:t>
            </a:r>
            <a:r>
              <a:rPr lang="cs-CZ" dirty="0" smtClean="0"/>
              <a:t> </a:t>
            </a:r>
            <a:r>
              <a:rPr lang="cs-CZ" dirty="0" err="1" smtClean="0"/>
              <a:t>approcher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trou.</a:t>
            </a:r>
          </a:p>
          <a:p>
            <a:r>
              <a:rPr lang="cs-CZ" dirty="0" err="1" smtClean="0"/>
              <a:t>Un</a:t>
            </a:r>
            <a:r>
              <a:rPr lang="cs-CZ" dirty="0" smtClean="0"/>
              <a:t> trou se </a:t>
            </a:r>
            <a:r>
              <a:rPr lang="cs-CZ" dirty="0" err="1" smtClean="0"/>
              <a:t>trouve</a:t>
            </a:r>
            <a:r>
              <a:rPr lang="cs-CZ" dirty="0" smtClean="0"/>
              <a:t> </a:t>
            </a:r>
            <a:r>
              <a:rPr lang="cs-CZ" dirty="0" err="1" smtClean="0"/>
              <a:t>dans</a:t>
            </a:r>
            <a:r>
              <a:rPr lang="cs-CZ" dirty="0" smtClean="0"/>
              <a:t> 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i="1" dirty="0" smtClean="0"/>
              <a:t>green </a:t>
            </a:r>
            <a:r>
              <a:rPr lang="cs-CZ" dirty="0" smtClean="0"/>
              <a:t>– </a:t>
            </a:r>
            <a:r>
              <a:rPr lang="cs-CZ" dirty="0" err="1" smtClean="0"/>
              <a:t>une</a:t>
            </a:r>
            <a:r>
              <a:rPr lang="cs-CZ" dirty="0" smtClean="0"/>
              <a:t> </a:t>
            </a:r>
            <a:r>
              <a:rPr lang="cs-CZ" dirty="0" err="1" smtClean="0"/>
              <a:t>herbe</a:t>
            </a:r>
            <a:r>
              <a:rPr lang="cs-CZ" dirty="0" smtClean="0"/>
              <a:t> </a:t>
            </a:r>
            <a:r>
              <a:rPr lang="cs-CZ" dirty="0" err="1" smtClean="0"/>
              <a:t>très</a:t>
            </a:r>
            <a:r>
              <a:rPr lang="cs-CZ" dirty="0" smtClean="0"/>
              <a:t> </a:t>
            </a:r>
            <a:r>
              <a:rPr lang="cs-CZ" dirty="0" err="1" smtClean="0"/>
              <a:t>basse</a:t>
            </a:r>
            <a:r>
              <a:rPr lang="cs-CZ" dirty="0" smtClean="0"/>
              <a:t> (</a:t>
            </a:r>
            <a:r>
              <a:rPr lang="cs-CZ" dirty="0" err="1" smtClean="0"/>
              <a:t>environ</a:t>
            </a:r>
            <a:r>
              <a:rPr lang="cs-CZ" dirty="0" smtClean="0"/>
              <a:t> 3 mm), </a:t>
            </a:r>
            <a:r>
              <a:rPr lang="cs-CZ" dirty="0" err="1" smtClean="0"/>
              <a:t>dans</a:t>
            </a:r>
            <a:r>
              <a:rPr lang="cs-CZ" dirty="0" smtClean="0"/>
              <a:t> </a:t>
            </a:r>
            <a:r>
              <a:rPr lang="cs-CZ" dirty="0" err="1" smtClean="0"/>
              <a:t>laquelle</a:t>
            </a:r>
            <a:r>
              <a:rPr lang="cs-CZ" dirty="0" smtClean="0"/>
              <a:t> la </a:t>
            </a:r>
            <a:r>
              <a:rPr lang="cs-CZ" dirty="0" err="1" smtClean="0"/>
              <a:t>balle</a:t>
            </a:r>
            <a:r>
              <a:rPr lang="cs-CZ" dirty="0" smtClean="0"/>
              <a:t> </a:t>
            </a:r>
            <a:r>
              <a:rPr lang="cs-CZ" dirty="0" err="1" smtClean="0"/>
              <a:t>peut</a:t>
            </a:r>
            <a:r>
              <a:rPr lang="cs-CZ" dirty="0" smtClean="0"/>
              <a:t> </a:t>
            </a:r>
            <a:r>
              <a:rPr lang="cs-CZ" dirty="0" err="1" smtClean="0"/>
              <a:t>rouler</a:t>
            </a:r>
            <a:r>
              <a:rPr lang="cs-CZ" dirty="0" smtClean="0"/>
              <a:t> à distance de </a:t>
            </a:r>
            <a:r>
              <a:rPr lang="cs-CZ" dirty="0" err="1" smtClean="0"/>
              <a:t>plusieurs</a:t>
            </a:r>
            <a:r>
              <a:rPr lang="cs-CZ" dirty="0" smtClean="0"/>
              <a:t> </a:t>
            </a:r>
            <a:r>
              <a:rPr lang="cs-CZ" dirty="0" err="1" smtClean="0"/>
              <a:t>mètres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La </a:t>
            </a:r>
            <a:r>
              <a:rPr lang="cs-CZ" dirty="0" err="1" smtClean="0"/>
              <a:t>longue</a:t>
            </a:r>
            <a:r>
              <a:rPr lang="cs-CZ" dirty="0" smtClean="0"/>
              <a:t> </a:t>
            </a:r>
            <a:r>
              <a:rPr lang="cs-CZ" dirty="0" err="1" smtClean="0"/>
              <a:t>herbe</a:t>
            </a:r>
            <a:r>
              <a:rPr lang="cs-CZ" dirty="0" smtClean="0"/>
              <a:t> </a:t>
            </a:r>
            <a:r>
              <a:rPr lang="cs-CZ" dirty="0" err="1" smtClean="0"/>
              <a:t>ambiente</a:t>
            </a:r>
            <a:r>
              <a:rPr lang="cs-CZ" dirty="0" smtClean="0"/>
              <a:t> s‘</a:t>
            </a:r>
            <a:r>
              <a:rPr lang="cs-CZ" dirty="0" err="1" smtClean="0"/>
              <a:t>appelle</a:t>
            </a:r>
            <a:r>
              <a:rPr lang="cs-CZ" dirty="0" smtClean="0"/>
              <a:t> </a:t>
            </a:r>
            <a:r>
              <a:rPr lang="cs-CZ" i="1" dirty="0" err="1" smtClean="0"/>
              <a:t>rough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Dans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terrain</a:t>
            </a:r>
            <a:r>
              <a:rPr lang="cs-CZ" dirty="0" smtClean="0"/>
              <a:t> de golf </a:t>
            </a:r>
            <a:r>
              <a:rPr lang="cs-CZ" dirty="0" err="1" smtClean="0"/>
              <a:t>il</a:t>
            </a:r>
            <a:r>
              <a:rPr lang="cs-CZ" dirty="0" smtClean="0"/>
              <a:t> y a </a:t>
            </a:r>
            <a:r>
              <a:rPr lang="cs-CZ" dirty="0" err="1" smtClean="0"/>
              <a:t>souvent</a:t>
            </a:r>
            <a:r>
              <a:rPr lang="cs-CZ" dirty="0" smtClean="0"/>
              <a:t> des </a:t>
            </a:r>
            <a:r>
              <a:rPr lang="cs-CZ" dirty="0" err="1" smtClean="0"/>
              <a:t>obstacles</a:t>
            </a:r>
            <a:r>
              <a:rPr lang="cs-CZ" dirty="0" smtClean="0"/>
              <a:t> (par ex. </a:t>
            </a:r>
            <a:r>
              <a:rPr lang="cs-CZ" i="1" dirty="0" err="1" smtClean="0"/>
              <a:t>bunker</a:t>
            </a:r>
            <a:r>
              <a:rPr lang="cs-CZ" dirty="0" smtClean="0"/>
              <a:t> – 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obstacle</a:t>
            </a:r>
            <a:r>
              <a:rPr lang="cs-CZ" dirty="0" smtClean="0"/>
              <a:t> </a:t>
            </a:r>
            <a:r>
              <a:rPr lang="cs-CZ" dirty="0" err="1" smtClean="0"/>
              <a:t>sable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Les </a:t>
            </a:r>
            <a:r>
              <a:rPr lang="cs-CZ" dirty="0" err="1" smtClean="0"/>
              <a:t>clubs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i="1" dirty="0" err="1" smtClean="0"/>
              <a:t>Bois</a:t>
            </a:r>
            <a:r>
              <a:rPr lang="cs-CZ" dirty="0" smtClean="0"/>
              <a:t> – </a:t>
            </a:r>
            <a:r>
              <a:rPr lang="cs-CZ" dirty="0" err="1" smtClean="0"/>
              <a:t>utilisés</a:t>
            </a:r>
            <a:r>
              <a:rPr lang="cs-CZ" dirty="0" smtClean="0"/>
              <a:t> </a:t>
            </a:r>
            <a:r>
              <a:rPr lang="cs-CZ" dirty="0" err="1" smtClean="0"/>
              <a:t>pour</a:t>
            </a:r>
            <a:r>
              <a:rPr lang="cs-CZ" dirty="0" smtClean="0"/>
              <a:t> </a:t>
            </a:r>
            <a:r>
              <a:rPr lang="cs-CZ" dirty="0" err="1" smtClean="0"/>
              <a:t>longs</a:t>
            </a:r>
            <a:r>
              <a:rPr lang="cs-CZ" dirty="0" smtClean="0"/>
              <a:t> </a:t>
            </a:r>
            <a:r>
              <a:rPr lang="cs-CZ" dirty="0" err="1" smtClean="0"/>
              <a:t>coups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i="1" dirty="0" err="1" smtClean="0"/>
              <a:t>tee</a:t>
            </a:r>
            <a:r>
              <a:rPr lang="cs-CZ" dirty="0" smtClean="0"/>
              <a:t> </a:t>
            </a:r>
            <a:r>
              <a:rPr lang="cs-CZ" dirty="0" err="1" smtClean="0"/>
              <a:t>vers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i="1" dirty="0" smtClean="0"/>
              <a:t>green</a:t>
            </a:r>
          </a:p>
          <a:p>
            <a:r>
              <a:rPr lang="cs-CZ" i="1" dirty="0" err="1" smtClean="0"/>
              <a:t>Fers</a:t>
            </a:r>
            <a:r>
              <a:rPr lang="cs-CZ" dirty="0" smtClean="0"/>
              <a:t> – </a:t>
            </a:r>
            <a:r>
              <a:rPr lang="cs-CZ" dirty="0" err="1" smtClean="0"/>
              <a:t>coups</a:t>
            </a:r>
            <a:r>
              <a:rPr lang="cs-CZ" dirty="0" smtClean="0"/>
              <a:t> </a:t>
            </a:r>
            <a:r>
              <a:rPr lang="cs-CZ" dirty="0" err="1" smtClean="0"/>
              <a:t>courts</a:t>
            </a:r>
            <a:r>
              <a:rPr lang="cs-CZ" dirty="0" smtClean="0"/>
              <a:t> </a:t>
            </a:r>
            <a:r>
              <a:rPr lang="cs-CZ" dirty="0" err="1" smtClean="0"/>
              <a:t>et</a:t>
            </a:r>
            <a:r>
              <a:rPr lang="cs-CZ" dirty="0" smtClean="0"/>
              <a:t> plus </a:t>
            </a:r>
            <a:r>
              <a:rPr lang="cs-CZ" dirty="0" err="1" smtClean="0"/>
              <a:t>hauts</a:t>
            </a:r>
            <a:r>
              <a:rPr lang="cs-CZ" dirty="0" smtClean="0"/>
              <a:t>, </a:t>
            </a:r>
            <a:r>
              <a:rPr lang="cs-CZ" dirty="0" err="1" smtClean="0"/>
              <a:t>utilisés</a:t>
            </a:r>
            <a:r>
              <a:rPr lang="cs-CZ" dirty="0" smtClean="0"/>
              <a:t> </a:t>
            </a:r>
            <a:r>
              <a:rPr lang="cs-CZ" dirty="0" err="1" smtClean="0"/>
              <a:t>pour</a:t>
            </a:r>
            <a:r>
              <a:rPr lang="cs-CZ" dirty="0" smtClean="0"/>
              <a:t> </a:t>
            </a:r>
            <a:r>
              <a:rPr lang="cs-CZ" dirty="0" err="1" smtClean="0"/>
              <a:t>approcher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i="1" dirty="0" smtClean="0"/>
              <a:t>green</a:t>
            </a:r>
            <a:r>
              <a:rPr lang="cs-CZ" dirty="0" smtClean="0"/>
              <a:t> </a:t>
            </a:r>
            <a:r>
              <a:rPr lang="cs-CZ" dirty="0" err="1" smtClean="0"/>
              <a:t>ou</a:t>
            </a:r>
            <a:r>
              <a:rPr lang="cs-CZ" dirty="0" smtClean="0"/>
              <a:t> </a:t>
            </a:r>
            <a:r>
              <a:rPr lang="cs-CZ" dirty="0" err="1" smtClean="0"/>
              <a:t>pour</a:t>
            </a:r>
            <a:r>
              <a:rPr lang="cs-CZ" dirty="0" smtClean="0"/>
              <a:t> </a:t>
            </a:r>
            <a:r>
              <a:rPr lang="cs-CZ" dirty="0" err="1" smtClean="0"/>
              <a:t>coups</a:t>
            </a:r>
            <a:r>
              <a:rPr lang="cs-CZ" dirty="0" smtClean="0"/>
              <a:t> des </a:t>
            </a:r>
            <a:r>
              <a:rPr lang="cs-CZ" dirty="0" err="1" smtClean="0"/>
              <a:t>autres</a:t>
            </a:r>
            <a:r>
              <a:rPr lang="cs-CZ" dirty="0" smtClean="0"/>
              <a:t> </a:t>
            </a:r>
            <a:r>
              <a:rPr lang="cs-CZ" dirty="0" err="1" smtClean="0"/>
              <a:t>surfaces</a:t>
            </a:r>
            <a:r>
              <a:rPr lang="cs-CZ" dirty="0" smtClean="0"/>
              <a:t> (par ex. </a:t>
            </a:r>
            <a:r>
              <a:rPr lang="cs-CZ" i="1" dirty="0" err="1" smtClean="0"/>
              <a:t>rough</a:t>
            </a:r>
            <a:r>
              <a:rPr lang="cs-CZ" dirty="0" smtClean="0"/>
              <a:t>)</a:t>
            </a:r>
          </a:p>
          <a:p>
            <a:pPr lvl="1"/>
            <a:r>
              <a:rPr lang="cs-CZ" i="1" dirty="0" err="1" smtClean="0"/>
              <a:t>Wedges</a:t>
            </a:r>
            <a:r>
              <a:rPr lang="cs-CZ" i="1" dirty="0" smtClean="0"/>
              <a:t> – des </a:t>
            </a:r>
            <a:r>
              <a:rPr lang="cs-CZ" i="1" dirty="0" err="1" smtClean="0"/>
              <a:t>fers</a:t>
            </a:r>
            <a:r>
              <a:rPr lang="cs-CZ" i="1" dirty="0" smtClean="0"/>
              <a:t> </a:t>
            </a:r>
            <a:r>
              <a:rPr lang="cs-CZ" i="1" dirty="0" err="1" smtClean="0"/>
              <a:t>utilisés</a:t>
            </a:r>
            <a:r>
              <a:rPr lang="cs-CZ" i="1" dirty="0" smtClean="0"/>
              <a:t> </a:t>
            </a:r>
            <a:br>
              <a:rPr lang="cs-CZ" i="1" dirty="0" smtClean="0"/>
            </a:br>
            <a:r>
              <a:rPr lang="cs-CZ" i="1" dirty="0" err="1" smtClean="0"/>
              <a:t>pour</a:t>
            </a:r>
            <a:r>
              <a:rPr lang="cs-CZ" i="1" dirty="0" smtClean="0"/>
              <a:t> </a:t>
            </a:r>
            <a:r>
              <a:rPr lang="cs-CZ" i="1" dirty="0" err="1" smtClean="0"/>
              <a:t>coups</a:t>
            </a:r>
            <a:r>
              <a:rPr lang="cs-CZ" i="1" dirty="0" smtClean="0"/>
              <a:t> des </a:t>
            </a:r>
            <a:r>
              <a:rPr lang="cs-CZ" i="1" dirty="0" err="1" smtClean="0"/>
              <a:t>bunkers</a:t>
            </a:r>
            <a:endParaRPr lang="cs-CZ" dirty="0" smtClean="0"/>
          </a:p>
          <a:p>
            <a:r>
              <a:rPr lang="cs-CZ" i="1" dirty="0" err="1" smtClean="0"/>
              <a:t>Putters</a:t>
            </a:r>
            <a:r>
              <a:rPr lang="cs-CZ" dirty="0" smtClean="0"/>
              <a:t> – les </a:t>
            </a:r>
            <a:r>
              <a:rPr lang="cs-CZ" dirty="0" err="1" smtClean="0"/>
              <a:t>clubs</a:t>
            </a:r>
            <a:r>
              <a:rPr lang="cs-CZ" dirty="0" smtClean="0"/>
              <a:t> </a:t>
            </a:r>
            <a:r>
              <a:rPr lang="cs-CZ" dirty="0" err="1" smtClean="0"/>
              <a:t>specials</a:t>
            </a:r>
            <a:r>
              <a:rPr lang="cs-CZ" dirty="0" smtClean="0"/>
              <a:t> </a:t>
            </a:r>
            <a:r>
              <a:rPr lang="cs-CZ" dirty="0" err="1" smtClean="0"/>
              <a:t>utilisés</a:t>
            </a:r>
            <a:r>
              <a:rPr lang="cs-CZ" dirty="0" smtClean="0"/>
              <a:t> </a:t>
            </a:r>
            <a:r>
              <a:rPr lang="cs-CZ" dirty="0" err="1" smtClean="0"/>
              <a:t>pour</a:t>
            </a:r>
            <a:r>
              <a:rPr lang="cs-CZ" dirty="0" smtClean="0"/>
              <a:t> </a:t>
            </a:r>
            <a:r>
              <a:rPr lang="cs-CZ" dirty="0" err="1" smtClean="0"/>
              <a:t>pousser</a:t>
            </a:r>
            <a:r>
              <a:rPr lang="cs-CZ" dirty="0" smtClean="0"/>
              <a:t> la </a:t>
            </a:r>
            <a:r>
              <a:rPr lang="cs-CZ" dirty="0" err="1" smtClean="0"/>
              <a:t>balle</a:t>
            </a:r>
            <a:r>
              <a:rPr lang="cs-CZ" dirty="0" smtClean="0"/>
              <a:t> au trou </a:t>
            </a:r>
            <a:r>
              <a:rPr lang="cs-CZ" dirty="0" err="1" smtClean="0"/>
              <a:t>en</a:t>
            </a:r>
            <a:r>
              <a:rPr lang="cs-CZ" dirty="0" smtClean="0"/>
              <a:t> </a:t>
            </a:r>
            <a:r>
              <a:rPr lang="cs-CZ" i="1" dirty="0" smtClean="0"/>
              <a:t>green</a:t>
            </a:r>
          </a:p>
        </p:txBody>
      </p:sp>
      <p:pic>
        <p:nvPicPr>
          <p:cNvPr id="5" name="Zástupný symbol pro obsah 4" descr="Wood_putter_iro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83150" y="1813719"/>
            <a:ext cx="3873500" cy="37973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En</a:t>
            </a:r>
            <a:r>
              <a:rPr lang="cs-CZ" dirty="0" smtClean="0"/>
              <a:t> </a:t>
            </a:r>
            <a:r>
              <a:rPr lang="cs-CZ" dirty="0" err="1" smtClean="0"/>
              <a:t>français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Česky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club</a:t>
            </a:r>
            <a:endParaRPr lang="cs-CZ" dirty="0" smtClean="0"/>
          </a:p>
          <a:p>
            <a:r>
              <a:rPr lang="cs-CZ" dirty="0" err="1" smtClean="0"/>
              <a:t>Une</a:t>
            </a:r>
            <a:r>
              <a:rPr lang="cs-CZ" dirty="0" smtClean="0"/>
              <a:t> </a:t>
            </a:r>
            <a:r>
              <a:rPr lang="cs-CZ" dirty="0" err="1" smtClean="0"/>
              <a:t>balle</a:t>
            </a:r>
            <a:endParaRPr lang="cs-CZ" dirty="0" smtClean="0"/>
          </a:p>
          <a:p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terrain</a:t>
            </a:r>
            <a:r>
              <a:rPr lang="cs-CZ" dirty="0" smtClean="0"/>
              <a:t> de golf</a:t>
            </a:r>
          </a:p>
          <a:p>
            <a:r>
              <a:rPr lang="cs-CZ" dirty="0" err="1" smtClean="0"/>
              <a:t>Un</a:t>
            </a:r>
            <a:r>
              <a:rPr lang="cs-CZ" dirty="0" smtClean="0"/>
              <a:t> trou</a:t>
            </a:r>
          </a:p>
          <a:p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coup</a:t>
            </a:r>
            <a:endParaRPr lang="cs-CZ" dirty="0" smtClean="0"/>
          </a:p>
          <a:p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golfeur</a:t>
            </a:r>
            <a:endParaRPr lang="cs-CZ" dirty="0" smtClean="0"/>
          </a:p>
          <a:p>
            <a:r>
              <a:rPr lang="cs-CZ" dirty="0" err="1" smtClean="0"/>
              <a:t>Une</a:t>
            </a:r>
            <a:r>
              <a:rPr lang="cs-CZ" dirty="0" smtClean="0"/>
              <a:t> </a:t>
            </a:r>
            <a:r>
              <a:rPr lang="cs-CZ" dirty="0" err="1" smtClean="0"/>
              <a:t>golfeuse</a:t>
            </a:r>
            <a:endParaRPr lang="cs-CZ" dirty="0" smtClean="0"/>
          </a:p>
          <a:p>
            <a:r>
              <a:rPr lang="cs-CZ" dirty="0" err="1" smtClean="0"/>
              <a:t>Une</a:t>
            </a:r>
            <a:r>
              <a:rPr lang="cs-CZ" dirty="0" smtClean="0"/>
              <a:t> </a:t>
            </a:r>
            <a:r>
              <a:rPr lang="cs-CZ" dirty="0" err="1" smtClean="0"/>
              <a:t>golfette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Golfová hůl</a:t>
            </a:r>
          </a:p>
          <a:p>
            <a:r>
              <a:rPr lang="cs-CZ" dirty="0" smtClean="0"/>
              <a:t>Míček</a:t>
            </a:r>
          </a:p>
          <a:p>
            <a:r>
              <a:rPr lang="cs-CZ" dirty="0" smtClean="0"/>
              <a:t>Golfové hřiště</a:t>
            </a:r>
          </a:p>
          <a:p>
            <a:r>
              <a:rPr lang="cs-CZ" dirty="0" smtClean="0"/>
              <a:t>Jamka</a:t>
            </a:r>
          </a:p>
          <a:p>
            <a:r>
              <a:rPr lang="cs-CZ" dirty="0" smtClean="0"/>
              <a:t>Švih</a:t>
            </a:r>
          </a:p>
          <a:p>
            <a:r>
              <a:rPr lang="cs-CZ" dirty="0" smtClean="0"/>
              <a:t>Golfista</a:t>
            </a:r>
          </a:p>
          <a:p>
            <a:r>
              <a:rPr lang="cs-CZ" dirty="0" smtClean="0"/>
              <a:t>Golfistka</a:t>
            </a:r>
          </a:p>
          <a:p>
            <a:r>
              <a:rPr lang="cs-CZ" dirty="0" smtClean="0"/>
              <a:t>Golfové vozítko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Le</a:t>
            </a:r>
            <a:r>
              <a:rPr lang="cs-CZ" dirty="0" smtClean="0"/>
              <a:t> plus </a:t>
            </a:r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 smtClean="0"/>
              <a:t>vocabulaire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smtClean="0"/>
              <a:t>Nejdůležitější slovíčka</a:t>
            </a:r>
            <a:endParaRPr lang="cs-CZ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400" cap="none" spc="-150" dirty="0" smtClean="0"/>
              <a:t>La </a:t>
            </a:r>
            <a:r>
              <a:rPr lang="cs-CZ" sz="1400" cap="none" spc="-150" dirty="0" err="1" smtClean="0"/>
              <a:t>source</a:t>
            </a:r>
            <a:r>
              <a:rPr lang="cs-CZ" sz="1400" cap="none" spc="-150" dirty="0" smtClean="0"/>
              <a:t> </a:t>
            </a:r>
            <a:r>
              <a:rPr lang="cs-CZ" sz="1400" cap="none" spc="-150" dirty="0" err="1" smtClean="0"/>
              <a:t>principal</a:t>
            </a:r>
            <a:r>
              <a:rPr lang="cs-CZ" sz="1400" cap="none" spc="-150" dirty="0" smtClean="0"/>
              <a:t>: </a:t>
            </a:r>
            <a:r>
              <a:rPr lang="cs-CZ" sz="1400" i="1" cap="none" spc="0" dirty="0" err="1" smtClean="0"/>
              <a:t>Wikipédia</a:t>
            </a:r>
            <a:endParaRPr lang="cs-CZ" sz="1400" i="1" spc="-15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Je vous remercie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fr-FR" dirty="0" smtClean="0"/>
              <a:t>de votre attention</a:t>
            </a:r>
            <a:endParaRPr lang="cs-CZ" dirty="0"/>
          </a:p>
        </p:txBody>
      </p:sp>
      <p:pic>
        <p:nvPicPr>
          <p:cNvPr id="6" name="Obrázek 5" descr="00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3571876"/>
            <a:ext cx="1857388" cy="171980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928926" y="5000636"/>
            <a:ext cx="107157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(</a:t>
            </a:r>
            <a:r>
              <a:rPr lang="cs-CZ" sz="1100" dirty="0" err="1" smtClean="0"/>
              <a:t>Une</a:t>
            </a:r>
            <a:r>
              <a:rPr lang="cs-CZ" sz="1100" dirty="0" smtClean="0"/>
              <a:t> </a:t>
            </a:r>
            <a:r>
              <a:rPr lang="cs-CZ" sz="1100" dirty="0" err="1" smtClean="0"/>
              <a:t>golfette</a:t>
            </a:r>
            <a:r>
              <a:rPr lang="cs-CZ" sz="1100" dirty="0" smtClean="0"/>
              <a:t>, </a:t>
            </a:r>
            <a:r>
              <a:rPr lang="cs-CZ" sz="1100" dirty="0" err="1" smtClean="0"/>
              <a:t>un</a:t>
            </a:r>
            <a:r>
              <a:rPr lang="cs-CZ" sz="1100" dirty="0" smtClean="0"/>
              <a:t> </a:t>
            </a:r>
            <a:r>
              <a:rPr lang="cs-CZ" sz="1100" dirty="0" err="1" smtClean="0"/>
              <a:t>golfeur</a:t>
            </a:r>
            <a:r>
              <a:rPr lang="cs-CZ" sz="1100" dirty="0" smtClean="0"/>
              <a:t> </a:t>
            </a:r>
            <a:r>
              <a:rPr lang="cs-CZ" sz="1100" dirty="0" err="1" smtClean="0"/>
              <a:t>et</a:t>
            </a:r>
            <a:r>
              <a:rPr lang="cs-CZ" sz="1100" dirty="0" smtClean="0"/>
              <a:t> des </a:t>
            </a:r>
            <a:r>
              <a:rPr lang="cs-CZ" sz="1100" dirty="0" err="1" smtClean="0"/>
              <a:t>clubs</a:t>
            </a:r>
            <a:r>
              <a:rPr lang="cs-CZ" sz="1100" dirty="0" smtClean="0"/>
              <a:t>)</a:t>
            </a:r>
            <a:endParaRPr lang="cs-CZ" sz="11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219</TotalTime>
  <Words>456</Words>
  <Application>Microsoft Office PowerPoint</Application>
  <PresentationFormat>Předvádění na obrazovce (4:3)</PresentationFormat>
  <Paragraphs>54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Le Golf</vt:lpstr>
      <vt:lpstr>Le Golf</vt:lpstr>
      <vt:lpstr>L‘Histoire du golf</vt:lpstr>
      <vt:lpstr>Les types de jeu Il y a deux types de jeu élémentaires:</vt:lpstr>
      <vt:lpstr>Le terrain de golf</vt:lpstr>
      <vt:lpstr>Les clubs</vt:lpstr>
      <vt:lpstr>Le plus important vocabulaire Nejdůležitější slovíčka</vt:lpstr>
      <vt:lpstr>Je vous remercie de votre attention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Golf</dc:title>
  <cp:lastModifiedBy>Mudr. Miroslav Veselý</cp:lastModifiedBy>
  <cp:revision>44</cp:revision>
  <dcterms:modified xsi:type="dcterms:W3CDTF">2010-06-09T20:53:36Z</dcterms:modified>
</cp:coreProperties>
</file>